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4"/>
  </p:notesMasterIdLst>
  <p:handoutMasterIdLst>
    <p:handoutMasterId r:id="rId25"/>
  </p:handoutMasterIdLst>
  <p:sldIdLst>
    <p:sldId id="313" r:id="rId2"/>
    <p:sldId id="312" r:id="rId3"/>
    <p:sldId id="331" r:id="rId4"/>
    <p:sldId id="315" r:id="rId5"/>
    <p:sldId id="330" r:id="rId6"/>
    <p:sldId id="318" r:id="rId7"/>
    <p:sldId id="332" r:id="rId8"/>
    <p:sldId id="320" r:id="rId9"/>
    <p:sldId id="333" r:id="rId10"/>
    <p:sldId id="334" r:id="rId11"/>
    <p:sldId id="316" r:id="rId12"/>
    <p:sldId id="265" r:id="rId13"/>
    <p:sldId id="325" r:id="rId14"/>
    <p:sldId id="323" r:id="rId15"/>
    <p:sldId id="335" r:id="rId16"/>
    <p:sldId id="324" r:id="rId17"/>
    <p:sldId id="327" r:id="rId18"/>
    <p:sldId id="328" r:id="rId19"/>
    <p:sldId id="336" r:id="rId20"/>
    <p:sldId id="317" r:id="rId21"/>
    <p:sldId id="337" r:id="rId22"/>
    <p:sldId id="314" r:id="rId23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6"/>
      <p:bold r:id="rId27"/>
      <p:italic r:id="rId28"/>
      <p:boldItalic r:id="rId29"/>
    </p:embeddedFont>
    <p:embeddedFont>
      <p:font typeface="Comic Sans MS" panose="030F0702030302020204" pitchFamily="66" charset="0"/>
      <p:regular r:id="rId30"/>
      <p:bold r:id="rId31"/>
      <p:italic r:id="rId32"/>
      <p:boldItalic r:id="rId33"/>
    </p:embeddedFont>
    <p:embeddedFont>
      <p:font typeface="Fira Code" panose="020B0809050000020004" pitchFamily="49" charset="0"/>
      <p:regular r:id="rId34"/>
      <p:bold r:id="rId35"/>
    </p:embeddedFont>
    <p:embeddedFont>
      <p:font typeface="iCiel Cadena" panose="02000503000000020004" pitchFamily="2" charset="0"/>
      <p:bold r:id="rId36"/>
    </p:embeddedFont>
    <p:embeddedFont>
      <p:font typeface="Nunito Light" pitchFamily="2" charset="0"/>
      <p:regular r:id="rId37"/>
      <p: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Poppins" panose="00000500000000000000" pitchFamily="2" charset="0"/>
      <p:regular r:id="rId43"/>
      <p:bold r:id="rId44"/>
      <p:italic r:id="rId45"/>
      <p:boldItalic r:id="rId46"/>
    </p:embeddedFont>
    <p:embeddedFont>
      <p:font typeface="Poppins Black" panose="00000A00000000000000" pitchFamily="2" charset="0"/>
      <p:bold r:id="rId47"/>
      <p:boldItalic r:id="rId48"/>
    </p:embeddedFont>
    <p:embeddedFont>
      <p:font typeface="Poppins ExtraBold" panose="00000900000000000000" pitchFamily="2" charset="0"/>
      <p:bold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0FF"/>
    <a:srgbClr val="4295D6"/>
    <a:srgbClr val="3BB2D5"/>
    <a:srgbClr val="C9FCFF"/>
    <a:srgbClr val="F3553D"/>
    <a:srgbClr val="60606E"/>
    <a:srgbClr val="868B95"/>
    <a:srgbClr val="F8F4F4"/>
    <a:srgbClr val="FFDB05"/>
    <a:srgbClr val="FFF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B3C39E-771F-440F-8133-74805FC637F1}">
  <a:tblStyle styleId="{7DB3C39E-771F-440F-8133-74805FC637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390CA0F-B33C-4B8E-9778-EE789941085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91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FACBB81-3ADA-F75D-7E0C-8BB66B9310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EB7BEE-E82D-DD5C-1315-0B5C9E3755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9DBB6-F0A7-4FF1-BE6A-FA2517596649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BD3B6-5523-A960-04A6-B2524B4943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A45A-24E5-5358-79BD-F612CBA9D6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BD38E-7B8D-48DF-A45F-D4E5E88E6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9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9452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932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24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353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320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512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881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955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572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25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157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892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04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256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330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55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78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8763" y="-1054590"/>
            <a:ext cx="9807906" cy="8193929"/>
            <a:chOff x="-6782" y="-1452127"/>
            <a:chExt cx="9807906" cy="8193929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" y="4104678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-6782" y="-1452127"/>
              <a:ext cx="9150782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-870859" y="498593"/>
            <a:ext cx="10998540" cy="4878739"/>
            <a:chOff x="-885529" y="302485"/>
            <a:chExt cx="10998540" cy="4878739"/>
          </a:xfrm>
        </p:grpSpPr>
        <p:sp>
          <p:nvSpPr>
            <p:cNvPr id="14" name="Google Shape;14;p2"/>
            <p:cNvSpPr/>
            <p:nvPr/>
          </p:nvSpPr>
          <p:spPr>
            <a:xfrm>
              <a:off x="2581296" y="4914218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7266974" y="4937849"/>
              <a:ext cx="1205478" cy="219752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93550" y="4455724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 flipH="1">
              <a:off x="8291042" y="435380"/>
              <a:ext cx="1821969" cy="184293"/>
            </a:xfrm>
            <a:custGeom>
              <a:avLst/>
              <a:gdLst/>
              <a:ahLst/>
              <a:cxnLst/>
              <a:rect l="l" t="t" r="r" b="b"/>
              <a:pathLst>
                <a:path w="28680" h="2901" extrusionOk="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-885529" y="302485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-810104" y="-2382508"/>
            <a:ext cx="11168659" cy="9239666"/>
            <a:chOff x="-689412" y="-2551151"/>
            <a:chExt cx="11168659" cy="9239666"/>
          </a:xfrm>
        </p:grpSpPr>
        <p:grpSp>
          <p:nvGrpSpPr>
            <p:cNvPr id="20" name="Google Shape;20;p2"/>
            <p:cNvGrpSpPr/>
            <p:nvPr/>
          </p:nvGrpSpPr>
          <p:grpSpPr>
            <a:xfrm>
              <a:off x="6699625" y="4455725"/>
              <a:ext cx="3779622" cy="1782883"/>
              <a:chOff x="5782225" y="4455725"/>
              <a:chExt cx="3779622" cy="1782883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782225" y="4701200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-48925" y="4604000"/>
              <a:ext cx="5424616" cy="2084515"/>
              <a:chOff x="0" y="4604000"/>
              <a:chExt cx="5424616" cy="2084515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929600" y="4604000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6;p2"/>
            <p:cNvSpPr/>
            <p:nvPr/>
          </p:nvSpPr>
          <p:spPr>
            <a:xfrm rot="10800000">
              <a:off x="-689412" y="-117347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4904900" y="-255115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 txBox="1">
            <a:spLocks noGrp="1"/>
          </p:cNvSpPr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1394250" y="3058425"/>
            <a:ext cx="63555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642935" y="-1483293"/>
            <a:ext cx="10417533" cy="7928897"/>
            <a:chOff x="-642935" y="-1483293"/>
            <a:chExt cx="10417533" cy="7928897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-642935" y="-148329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6254199" y="4604003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>
            <a:off x="-732996" y="7"/>
            <a:ext cx="7266640" cy="5159850"/>
            <a:chOff x="-732996" y="7"/>
            <a:chExt cx="7266640" cy="5159850"/>
          </a:xfrm>
        </p:grpSpPr>
        <p:sp>
          <p:nvSpPr>
            <p:cNvPr id="35" name="Google Shape;35;p3"/>
            <p:cNvSpPr/>
            <p:nvPr/>
          </p:nvSpPr>
          <p:spPr>
            <a:xfrm rot="10800000">
              <a:off x="4161656" y="4976326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0800000">
              <a:off x="5115392" y="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-732996" y="4324988"/>
              <a:ext cx="1821969" cy="184293"/>
            </a:xfrm>
            <a:custGeom>
              <a:avLst/>
              <a:gdLst/>
              <a:ahLst/>
              <a:cxnLst/>
              <a:rect l="l" t="t" r="r" b="b"/>
              <a:pathLst>
                <a:path w="28680" h="2901" extrusionOk="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 idx="2" hasCustomPrompt="1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41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grpSp>
        <p:nvGrpSpPr>
          <p:cNvPr id="40" name="Google Shape;40;p3"/>
          <p:cNvGrpSpPr/>
          <p:nvPr/>
        </p:nvGrpSpPr>
        <p:grpSpPr>
          <a:xfrm>
            <a:off x="-10" y="-2237114"/>
            <a:ext cx="9822707" cy="9720614"/>
            <a:chOff x="-10" y="-2237114"/>
            <a:chExt cx="9822707" cy="9720614"/>
          </a:xfrm>
        </p:grpSpPr>
        <p:sp>
          <p:nvSpPr>
            <p:cNvPr id="41" name="Google Shape;41;p3"/>
            <p:cNvSpPr/>
            <p:nvPr/>
          </p:nvSpPr>
          <p:spPr>
            <a:xfrm rot="10800000">
              <a:off x="4707290" y="-2237114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-10" y="446596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 flipH="1">
            <a:off x="-1344315" y="539496"/>
            <a:ext cx="3074607" cy="453954"/>
            <a:chOff x="5478797" y="847321"/>
            <a:chExt cx="3074607" cy="453954"/>
          </a:xfrm>
        </p:grpSpPr>
        <p:grpSp>
          <p:nvGrpSpPr>
            <p:cNvPr id="44" name="Google Shape;44;p3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6" name="Google Shape;46;p3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48" name="Google Shape;48;p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" name="Google Shape;49;p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3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7"/>
          <p:cNvSpPr txBox="1">
            <a:spLocks noGrp="1"/>
          </p:cNvSpPr>
          <p:nvPr>
            <p:ph type="subTitle" idx="1"/>
          </p:nvPr>
        </p:nvSpPr>
        <p:spPr>
          <a:xfrm>
            <a:off x="1039274" y="1747188"/>
            <a:ext cx="3057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7"/>
          <p:cNvSpPr>
            <a:spLocks noGrp="1"/>
          </p:cNvSpPr>
          <p:nvPr>
            <p:ph type="pic" idx="2"/>
          </p:nvPr>
        </p:nvSpPr>
        <p:spPr>
          <a:xfrm>
            <a:off x="4393774" y="1379588"/>
            <a:ext cx="3903300" cy="30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7"/>
          <p:cNvSpPr/>
          <p:nvPr/>
        </p:nvSpPr>
        <p:spPr>
          <a:xfrm>
            <a:off x="-1098862" y="4604011"/>
            <a:ext cx="5115407" cy="3017539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"/>
          <p:cNvSpPr/>
          <p:nvPr/>
        </p:nvSpPr>
        <p:spPr>
          <a:xfrm rot="10800000" flipH="1">
            <a:off x="-1594613" y="-603810"/>
            <a:ext cx="3247250" cy="1698710"/>
          </a:xfrm>
          <a:custGeom>
            <a:avLst/>
            <a:gdLst/>
            <a:ahLst/>
            <a:cxnLst/>
            <a:rect l="l" t="t" r="r" b="b"/>
            <a:pathLst>
              <a:path w="64958" h="33981" extrusionOk="0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13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7"/>
          <p:cNvGrpSpPr/>
          <p:nvPr/>
        </p:nvGrpSpPr>
        <p:grpSpPr>
          <a:xfrm>
            <a:off x="645846" y="7"/>
            <a:ext cx="7230373" cy="5143500"/>
            <a:chOff x="645846" y="7"/>
            <a:chExt cx="7230373" cy="5143500"/>
          </a:xfrm>
        </p:grpSpPr>
        <p:sp>
          <p:nvSpPr>
            <p:cNvPr id="119" name="Google Shape;119;p7"/>
            <p:cNvSpPr/>
            <p:nvPr/>
          </p:nvSpPr>
          <p:spPr>
            <a:xfrm rot="10800000">
              <a:off x="6457967" y="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 rot="10800000">
              <a:off x="645846" y="4959976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7"/>
          <p:cNvGrpSpPr/>
          <p:nvPr/>
        </p:nvGrpSpPr>
        <p:grpSpPr>
          <a:xfrm>
            <a:off x="-1510053" y="314652"/>
            <a:ext cx="3296400" cy="703085"/>
            <a:chOff x="-12" y="3628590"/>
            <a:chExt cx="3296400" cy="703085"/>
          </a:xfrm>
        </p:grpSpPr>
        <p:grpSp>
          <p:nvGrpSpPr>
            <p:cNvPr id="122" name="Google Shape;122;p7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23" name="Google Shape;123;p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4" name="Google Shape;124;p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7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26" name="Google Shape;126;p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7" name="Google Shape;127;p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" name="Google Shape;128;p7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29" name="Google Shape;129;p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0" name="Google Shape;130;p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" name="Google Shape;131;p7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32" name="Google Shape;132;p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3" name="Google Shape;133;p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" name="Google Shape;134;p7"/>
          <p:cNvGrpSpPr/>
          <p:nvPr/>
        </p:nvGrpSpPr>
        <p:grpSpPr>
          <a:xfrm>
            <a:off x="-1510039" y="-1589006"/>
            <a:ext cx="11920665" cy="7774731"/>
            <a:chOff x="-1510039" y="-1589006"/>
            <a:chExt cx="11920665" cy="7774731"/>
          </a:xfrm>
        </p:grpSpPr>
        <p:sp>
          <p:nvSpPr>
            <p:cNvPr id="135" name="Google Shape;135;p7"/>
            <p:cNvSpPr/>
            <p:nvPr/>
          </p:nvSpPr>
          <p:spPr>
            <a:xfrm rot="10800000">
              <a:off x="6802328" y="-1589006"/>
              <a:ext cx="3608299" cy="212850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-1510039" y="4316600"/>
              <a:ext cx="3573015" cy="1869125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8"/>
          <p:cNvGrpSpPr/>
          <p:nvPr/>
        </p:nvGrpSpPr>
        <p:grpSpPr>
          <a:xfrm>
            <a:off x="-10" y="-1009617"/>
            <a:ext cx="9640083" cy="7443072"/>
            <a:chOff x="-10" y="-1009617"/>
            <a:chExt cx="9640083" cy="7443072"/>
          </a:xfrm>
        </p:grpSpPr>
        <p:sp>
          <p:nvSpPr>
            <p:cNvPr id="139" name="Google Shape;139;p8"/>
            <p:cNvSpPr/>
            <p:nvPr/>
          </p:nvSpPr>
          <p:spPr>
            <a:xfrm rot="10800000">
              <a:off x="6119674" y="-1009617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 rot="10800000" flipH="1">
              <a:off x="0" y="-82735"/>
              <a:ext cx="2227897" cy="1165463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 flipH="1">
              <a:off x="-10" y="4522059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2503206" y="5"/>
            <a:ext cx="7007334" cy="4699016"/>
            <a:chOff x="2503206" y="5"/>
            <a:chExt cx="7007334" cy="4699016"/>
          </a:xfrm>
        </p:grpSpPr>
        <p:grpSp>
          <p:nvGrpSpPr>
            <p:cNvPr id="143" name="Google Shape;143;p8"/>
            <p:cNvGrpSpPr/>
            <p:nvPr/>
          </p:nvGrpSpPr>
          <p:grpSpPr>
            <a:xfrm>
              <a:off x="2503206" y="5"/>
              <a:ext cx="5597879" cy="4699016"/>
              <a:chOff x="2503206" y="5"/>
              <a:chExt cx="5597879" cy="4699016"/>
            </a:xfrm>
          </p:grpSpPr>
          <p:sp>
            <p:nvSpPr>
              <p:cNvPr id="144" name="Google Shape;144;p8"/>
              <p:cNvSpPr/>
              <p:nvPr/>
            </p:nvSpPr>
            <p:spPr>
              <a:xfrm flipH="1">
                <a:off x="2503206" y="5"/>
                <a:ext cx="1006784" cy="183531"/>
              </a:xfrm>
              <a:custGeom>
                <a:avLst/>
                <a:gdLst/>
                <a:ahLst/>
                <a:cxnLst/>
                <a:rect l="l" t="t" r="r" b="b"/>
                <a:pathLst>
                  <a:path w="15848" h="2889" extrusionOk="0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 flipH="1">
                <a:off x="6868745" y="4467026"/>
                <a:ext cx="1232340" cy="231995"/>
              </a:xfrm>
              <a:custGeom>
                <a:avLst/>
                <a:gdLst/>
                <a:ahLst/>
                <a:cxnLst/>
                <a:rect l="l" t="t" r="r" b="b"/>
                <a:pathLst>
                  <a:path w="22325" h="4203" extrusionOk="0">
                    <a:moveTo>
                      <a:pt x="0" y="0"/>
                    </a:moveTo>
                    <a:lnTo>
                      <a:pt x="4191" y="4191"/>
                    </a:lnTo>
                    <a:lnTo>
                      <a:pt x="22325" y="4202"/>
                    </a:lnTo>
                    <a:lnTo>
                      <a:pt x="181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8"/>
            <p:cNvGrpSpPr/>
            <p:nvPr/>
          </p:nvGrpSpPr>
          <p:grpSpPr>
            <a:xfrm>
              <a:off x="7937781" y="5"/>
              <a:ext cx="1572759" cy="183531"/>
              <a:chOff x="7937781" y="5"/>
              <a:chExt cx="1572759" cy="183531"/>
            </a:xfrm>
          </p:grpSpPr>
          <p:sp>
            <p:nvSpPr>
              <p:cNvPr id="147" name="Google Shape;147;p8"/>
              <p:cNvSpPr/>
              <p:nvPr/>
            </p:nvSpPr>
            <p:spPr>
              <a:xfrm>
                <a:off x="8503756" y="5"/>
                <a:ext cx="1006784" cy="183531"/>
              </a:xfrm>
              <a:custGeom>
                <a:avLst/>
                <a:gdLst/>
                <a:ahLst/>
                <a:cxnLst/>
                <a:rect l="l" t="t" r="r" b="b"/>
                <a:pathLst>
                  <a:path w="15848" h="2889" extrusionOk="0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7937781" y="5"/>
                <a:ext cx="1006784" cy="183531"/>
              </a:xfrm>
              <a:custGeom>
                <a:avLst/>
                <a:gdLst/>
                <a:ahLst/>
                <a:cxnLst/>
                <a:rect l="l" t="t" r="r" b="b"/>
                <a:pathLst>
                  <a:path w="15848" h="2889" extrusionOk="0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" name="Google Shape;149;p8"/>
          <p:cNvGrpSpPr/>
          <p:nvPr/>
        </p:nvGrpSpPr>
        <p:grpSpPr>
          <a:xfrm>
            <a:off x="-1320285" y="-2292139"/>
            <a:ext cx="12455532" cy="9684964"/>
            <a:chOff x="-1320285" y="-2292139"/>
            <a:chExt cx="12455532" cy="9684964"/>
          </a:xfrm>
        </p:grpSpPr>
        <p:sp>
          <p:nvSpPr>
            <p:cNvPr id="150" name="Google Shape;150;p8"/>
            <p:cNvSpPr/>
            <p:nvPr/>
          </p:nvSpPr>
          <p:spPr>
            <a:xfrm flipH="1">
              <a:off x="6019840" y="4375286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 rot="10800000" flipH="1">
              <a:off x="-1320285" y="-2292139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-432453" y="4992033"/>
              <a:ext cx="3520400" cy="207665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8"/>
          <p:cNvSpPr txBox="1">
            <a:spLocks noGrp="1"/>
          </p:cNvSpPr>
          <p:nvPr>
            <p:ph type="title"/>
          </p:nvPr>
        </p:nvSpPr>
        <p:spPr>
          <a:xfrm>
            <a:off x="1768550" y="1636650"/>
            <a:ext cx="5607000" cy="18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54" name="Google Shape;154;p8"/>
          <p:cNvGrpSpPr/>
          <p:nvPr/>
        </p:nvGrpSpPr>
        <p:grpSpPr>
          <a:xfrm>
            <a:off x="-1892403" y="831971"/>
            <a:ext cx="12928869" cy="3635055"/>
            <a:chOff x="-1892403" y="831971"/>
            <a:chExt cx="12928869" cy="3635055"/>
          </a:xfrm>
        </p:grpSpPr>
        <p:grpSp>
          <p:nvGrpSpPr>
            <p:cNvPr id="155" name="Google Shape;155;p8"/>
            <p:cNvGrpSpPr/>
            <p:nvPr/>
          </p:nvGrpSpPr>
          <p:grpSpPr>
            <a:xfrm flipH="1">
              <a:off x="7436679" y="831971"/>
              <a:ext cx="3599787" cy="1044104"/>
              <a:chOff x="-1431671" y="656496"/>
              <a:chExt cx="3599787" cy="1044104"/>
            </a:xfrm>
          </p:grpSpPr>
          <p:grpSp>
            <p:nvGrpSpPr>
              <p:cNvPr id="156" name="Google Shape;156;p8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157" name="Google Shape;157;p8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58" name="Google Shape;158;p8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9" name="Google Shape;159;p8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160" name="Google Shape;160;p8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50" h="5994" extrusionOk="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61" name="Google Shape;161;p8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2" name="Google Shape;162;p8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63" name="Google Shape;163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07" h="4037" extrusionOk="0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64" name="Google Shape;164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5" name="Google Shape;165;p8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166" name="Google Shape;166;p8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67" h="10153" extrusionOk="0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67" name="Google Shape;167;p8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8" name="Google Shape;168;p8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169" name="Google Shape;169;p8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66" h="7583" extrusionOk="0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0" name="Google Shape;170;p8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1" name="Google Shape;171;p8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172" name="Google Shape;172;p8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73" name="Google Shape;173;p8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4" name="Google Shape;174;p8"/>
            <p:cNvGrpSpPr/>
            <p:nvPr/>
          </p:nvGrpSpPr>
          <p:grpSpPr>
            <a:xfrm>
              <a:off x="-1892403" y="3926990"/>
              <a:ext cx="3427062" cy="540036"/>
              <a:chOff x="-1366378" y="3596340"/>
              <a:chExt cx="3427062" cy="540036"/>
            </a:xfrm>
          </p:grpSpPr>
          <p:grpSp>
            <p:nvGrpSpPr>
              <p:cNvPr id="175" name="Google Shape;175;p8"/>
              <p:cNvGrpSpPr/>
              <p:nvPr/>
            </p:nvGrpSpPr>
            <p:grpSpPr>
              <a:xfrm>
                <a:off x="-1366378" y="4034012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76" name="Google Shape;176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07" h="4037" extrusionOk="0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7" name="Google Shape;177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" name="Google Shape;178;p8"/>
              <p:cNvGrpSpPr/>
              <p:nvPr/>
            </p:nvGrpSpPr>
            <p:grpSpPr>
              <a:xfrm flipH="1">
                <a:off x="-949619" y="3596340"/>
                <a:ext cx="3010303" cy="380635"/>
                <a:chOff x="5446772" y="1743190"/>
                <a:chExt cx="3010303" cy="380635"/>
              </a:xfrm>
            </p:grpSpPr>
            <p:grpSp>
              <p:nvGrpSpPr>
                <p:cNvPr id="179" name="Google Shape;179;p8"/>
                <p:cNvGrpSpPr/>
                <p:nvPr/>
              </p:nvGrpSpPr>
              <p:grpSpPr>
                <a:xfrm flipH="1">
                  <a:off x="5898325" y="1865405"/>
                  <a:ext cx="1567047" cy="45661"/>
                  <a:chOff x="1754675" y="2661275"/>
                  <a:chExt cx="1945675" cy="56700"/>
                </a:xfrm>
              </p:grpSpPr>
              <p:cxnSp>
                <p:nvCxnSpPr>
                  <p:cNvPr id="180" name="Google Shape;180;p8"/>
                  <p:cNvCxnSpPr/>
                  <p:nvPr/>
                </p:nvCxnSpPr>
                <p:spPr>
                  <a:xfrm>
                    <a:off x="1754675" y="2689625"/>
                    <a:ext cx="1896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81" name="Google Shape;181;p8"/>
                  <p:cNvSpPr/>
                  <p:nvPr/>
                </p:nvSpPr>
                <p:spPr>
                  <a:xfrm>
                    <a:off x="3643650" y="2661275"/>
                    <a:ext cx="56700" cy="567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2" name="Google Shape;182;p8"/>
                <p:cNvGrpSpPr/>
                <p:nvPr/>
              </p:nvGrpSpPr>
              <p:grpSpPr>
                <a:xfrm flipH="1">
                  <a:off x="5477439" y="1987637"/>
                  <a:ext cx="1561280" cy="136187"/>
                  <a:chOff x="1754675" y="2824000"/>
                  <a:chExt cx="4728285" cy="412439"/>
                </a:xfrm>
              </p:grpSpPr>
              <p:sp>
                <p:nvSpPr>
                  <p:cNvPr id="183" name="Google Shape;183;p8"/>
                  <p:cNvSpPr/>
                  <p:nvPr/>
                </p:nvSpPr>
                <p:spPr>
                  <a:xfrm>
                    <a:off x="1754675" y="2824000"/>
                    <a:ext cx="4593868" cy="355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550" h="5994" extrusionOk="0">
                        <a:moveTo>
                          <a:pt x="0" y="0"/>
                        </a:moveTo>
                        <a:lnTo>
                          <a:pt x="59202" y="0"/>
                        </a:lnTo>
                        <a:lnTo>
                          <a:pt x="65196" y="5994"/>
                        </a:lnTo>
                        <a:lnTo>
                          <a:pt x="77550" y="5994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84" name="Google Shape;184;p8"/>
                  <p:cNvSpPr/>
                  <p:nvPr/>
                </p:nvSpPr>
                <p:spPr>
                  <a:xfrm>
                    <a:off x="6348560" y="3102039"/>
                    <a:ext cx="134400" cy="1344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5" name="Google Shape;185;p8"/>
                <p:cNvGrpSpPr/>
                <p:nvPr/>
              </p:nvGrpSpPr>
              <p:grpSpPr>
                <a:xfrm flipH="1">
                  <a:off x="5446772" y="1743190"/>
                  <a:ext cx="3010303" cy="45661"/>
                  <a:chOff x="1766900" y="2869225"/>
                  <a:chExt cx="3737650" cy="56700"/>
                </a:xfrm>
              </p:grpSpPr>
              <p:cxnSp>
                <p:nvCxnSpPr>
                  <p:cNvPr id="186" name="Google Shape;186;p8"/>
                  <p:cNvCxnSpPr/>
                  <p:nvPr/>
                </p:nvCxnSpPr>
                <p:spPr>
                  <a:xfrm>
                    <a:off x="1766900" y="2897575"/>
                    <a:ext cx="3687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87" name="Google Shape;187;p8"/>
                  <p:cNvSpPr/>
                  <p:nvPr/>
                </p:nvSpPr>
                <p:spPr>
                  <a:xfrm>
                    <a:off x="5447850" y="2869225"/>
                    <a:ext cx="56700" cy="567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4"/>
          <p:cNvGrpSpPr/>
          <p:nvPr/>
        </p:nvGrpSpPr>
        <p:grpSpPr>
          <a:xfrm>
            <a:off x="-10" y="-1658067"/>
            <a:ext cx="9294978" cy="7822922"/>
            <a:chOff x="-10" y="-1658067"/>
            <a:chExt cx="9294978" cy="7822922"/>
          </a:xfrm>
        </p:grpSpPr>
        <p:sp>
          <p:nvSpPr>
            <p:cNvPr id="263" name="Google Shape;263;p14"/>
            <p:cNvSpPr/>
            <p:nvPr/>
          </p:nvSpPr>
          <p:spPr>
            <a:xfrm rot="10800000" flipH="1">
              <a:off x="0" y="-82735"/>
              <a:ext cx="2227897" cy="1165463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 flipH="1">
              <a:off x="-10" y="4253459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 rot="10800000">
              <a:off x="3765449" y="-1658067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214581" y="-8"/>
            <a:ext cx="1593209" cy="183531"/>
            <a:chOff x="385056" y="-8"/>
            <a:chExt cx="1593209" cy="183531"/>
          </a:xfrm>
        </p:grpSpPr>
        <p:sp>
          <p:nvSpPr>
            <p:cNvPr id="267" name="Google Shape;267;p14"/>
            <p:cNvSpPr/>
            <p:nvPr/>
          </p:nvSpPr>
          <p:spPr>
            <a:xfrm flipH="1">
              <a:off x="385056" y="-8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 flipH="1">
              <a:off x="971481" y="-8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14"/>
          <p:cNvGrpSpPr/>
          <p:nvPr/>
        </p:nvGrpSpPr>
        <p:grpSpPr>
          <a:xfrm>
            <a:off x="-641180" y="447742"/>
            <a:ext cx="10174669" cy="4695754"/>
            <a:chOff x="-641180" y="447742"/>
            <a:chExt cx="10174669" cy="4695754"/>
          </a:xfrm>
        </p:grpSpPr>
        <p:sp>
          <p:nvSpPr>
            <p:cNvPr id="270" name="Google Shape;270;p14"/>
            <p:cNvSpPr/>
            <p:nvPr/>
          </p:nvSpPr>
          <p:spPr>
            <a:xfrm>
              <a:off x="8526706" y="447742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 flipH="1">
              <a:off x="6924920" y="4911501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-641180" y="4521501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14"/>
          <p:cNvSpPr txBox="1">
            <a:spLocks noGrp="1"/>
          </p:cNvSpPr>
          <p:nvPr>
            <p:ph type="title"/>
          </p:nvPr>
        </p:nvSpPr>
        <p:spPr>
          <a:xfrm>
            <a:off x="1419900" y="3055775"/>
            <a:ext cx="63042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4" name="Google Shape;274;p14"/>
          <p:cNvSpPr txBox="1">
            <a:spLocks noGrp="1"/>
          </p:cNvSpPr>
          <p:nvPr>
            <p:ph type="subTitle" idx="1"/>
          </p:nvPr>
        </p:nvSpPr>
        <p:spPr>
          <a:xfrm>
            <a:off x="1419900" y="1081900"/>
            <a:ext cx="63042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75" name="Google Shape;275;p14"/>
          <p:cNvGrpSpPr/>
          <p:nvPr/>
        </p:nvGrpSpPr>
        <p:grpSpPr>
          <a:xfrm>
            <a:off x="-689412" y="-1311142"/>
            <a:ext cx="10419597" cy="8141306"/>
            <a:chOff x="-689412" y="-1311142"/>
            <a:chExt cx="10419597" cy="8141306"/>
          </a:xfrm>
        </p:grpSpPr>
        <p:sp>
          <p:nvSpPr>
            <p:cNvPr id="276" name="Google Shape;276;p14"/>
            <p:cNvSpPr/>
            <p:nvPr/>
          </p:nvSpPr>
          <p:spPr>
            <a:xfrm rot="10800000">
              <a:off x="6315079" y="-1311142"/>
              <a:ext cx="2979895" cy="175781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-3" y="4753508"/>
              <a:ext cx="3520400" cy="207665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 rot="10800000">
              <a:off x="-689412" y="-81817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6924913" y="460400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3"/>
          <p:cNvSpPr txBox="1">
            <a:spLocks noGrp="1"/>
          </p:cNvSpPr>
          <p:nvPr>
            <p:ph type="subTitle" idx="1"/>
          </p:nvPr>
        </p:nvSpPr>
        <p:spPr>
          <a:xfrm>
            <a:off x="1689126" y="17606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3"/>
          <p:cNvSpPr txBox="1">
            <a:spLocks noGrp="1"/>
          </p:cNvSpPr>
          <p:nvPr>
            <p:ph type="subTitle" idx="2"/>
          </p:nvPr>
        </p:nvSpPr>
        <p:spPr>
          <a:xfrm>
            <a:off x="5210878" y="17606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3"/>
          <p:cNvSpPr txBox="1">
            <a:spLocks noGrp="1"/>
          </p:cNvSpPr>
          <p:nvPr>
            <p:ph type="subTitle" idx="3"/>
          </p:nvPr>
        </p:nvSpPr>
        <p:spPr>
          <a:xfrm>
            <a:off x="1689126" y="33450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3"/>
          <p:cNvSpPr txBox="1">
            <a:spLocks noGrp="1"/>
          </p:cNvSpPr>
          <p:nvPr>
            <p:ph type="subTitle" idx="4"/>
          </p:nvPr>
        </p:nvSpPr>
        <p:spPr>
          <a:xfrm>
            <a:off x="5210878" y="33450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3"/>
          <p:cNvSpPr txBox="1">
            <a:spLocks noGrp="1"/>
          </p:cNvSpPr>
          <p:nvPr>
            <p:ph type="subTitle" idx="5"/>
          </p:nvPr>
        </p:nvSpPr>
        <p:spPr>
          <a:xfrm>
            <a:off x="1689126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5" name="Google Shape;495;p23"/>
          <p:cNvSpPr txBox="1">
            <a:spLocks noGrp="1"/>
          </p:cNvSpPr>
          <p:nvPr>
            <p:ph type="subTitle" idx="6"/>
          </p:nvPr>
        </p:nvSpPr>
        <p:spPr>
          <a:xfrm>
            <a:off x="1689126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6" name="Google Shape;496;p23"/>
          <p:cNvSpPr txBox="1">
            <a:spLocks noGrp="1"/>
          </p:cNvSpPr>
          <p:nvPr>
            <p:ph type="subTitle" idx="7"/>
          </p:nvPr>
        </p:nvSpPr>
        <p:spPr>
          <a:xfrm>
            <a:off x="5210851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7" name="Google Shape;497;p23"/>
          <p:cNvSpPr txBox="1">
            <a:spLocks noGrp="1"/>
          </p:cNvSpPr>
          <p:nvPr>
            <p:ph type="subTitle" idx="8"/>
          </p:nvPr>
        </p:nvSpPr>
        <p:spPr>
          <a:xfrm>
            <a:off x="5210851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grpSp>
        <p:nvGrpSpPr>
          <p:cNvPr id="498" name="Google Shape;498;p23"/>
          <p:cNvGrpSpPr/>
          <p:nvPr/>
        </p:nvGrpSpPr>
        <p:grpSpPr>
          <a:xfrm>
            <a:off x="-1014025" y="-964868"/>
            <a:ext cx="10158024" cy="7826893"/>
            <a:chOff x="-1014025" y="-964868"/>
            <a:chExt cx="10158024" cy="7826893"/>
          </a:xfrm>
        </p:grpSpPr>
        <p:sp>
          <p:nvSpPr>
            <p:cNvPr id="499" name="Google Shape;499;p23"/>
            <p:cNvSpPr/>
            <p:nvPr/>
          </p:nvSpPr>
          <p:spPr>
            <a:xfrm rot="10800000">
              <a:off x="-1014025" y="-964868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 flipH="1">
              <a:off x="-213475" y="4974994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23"/>
          <p:cNvGrpSpPr/>
          <p:nvPr/>
        </p:nvGrpSpPr>
        <p:grpSpPr>
          <a:xfrm flipH="1">
            <a:off x="-2799911" y="4184068"/>
            <a:ext cx="3894036" cy="692436"/>
            <a:chOff x="5477439" y="1590790"/>
            <a:chExt cx="3894036" cy="692436"/>
          </a:xfrm>
        </p:grpSpPr>
        <p:grpSp>
          <p:nvGrpSpPr>
            <p:cNvPr id="502" name="Google Shape;502;p23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03" name="Google Shape;503;p2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4" name="Google Shape;504;p2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5" name="Google Shape;505;p23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06" name="Google Shape;506;p23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07" name="Google Shape;507;p23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" name="Google Shape;508;p2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09" name="Google Shape;509;p2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0" name="Google Shape;510;p2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" name="Google Shape;511;p23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12" name="Google Shape;512;p23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3" name="Google Shape;513;p23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4" name="Google Shape;514;p23"/>
          <p:cNvSpPr/>
          <p:nvPr/>
        </p:nvSpPr>
        <p:spPr>
          <a:xfrm rot="10800000" flipH="1">
            <a:off x="7721650" y="4876491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5" name="Google Shape;515;p23"/>
          <p:cNvGrpSpPr/>
          <p:nvPr/>
        </p:nvGrpSpPr>
        <p:grpSpPr>
          <a:xfrm>
            <a:off x="-2689610" y="-2478031"/>
            <a:ext cx="13399307" cy="8256735"/>
            <a:chOff x="-2689610" y="-2478031"/>
            <a:chExt cx="13399307" cy="8256735"/>
          </a:xfrm>
        </p:grpSpPr>
        <p:sp>
          <p:nvSpPr>
            <p:cNvPr id="516" name="Google Shape;516;p23"/>
            <p:cNvSpPr/>
            <p:nvPr/>
          </p:nvSpPr>
          <p:spPr>
            <a:xfrm rot="10800000" flipH="1">
              <a:off x="-2689610" y="-247803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7904425" y="424129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31"/>
          <p:cNvGrpSpPr/>
          <p:nvPr/>
        </p:nvGrpSpPr>
        <p:grpSpPr>
          <a:xfrm rot="10800000">
            <a:off x="-1889528" y="158865"/>
            <a:ext cx="3010303" cy="380635"/>
            <a:chOff x="5446772" y="1743190"/>
            <a:chExt cx="3010303" cy="380635"/>
          </a:xfrm>
        </p:grpSpPr>
        <p:grpSp>
          <p:nvGrpSpPr>
            <p:cNvPr id="712" name="Google Shape;712;p31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713" name="Google Shape;713;p3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4" name="Google Shape;714;p3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" name="Google Shape;715;p31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716" name="Google Shape;716;p3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" name="Google Shape;717;p3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" name="Google Shape;718;p31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719" name="Google Shape;719;p3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20" name="Google Shape;720;p3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1" name="Google Shape;721;p31"/>
          <p:cNvGrpSpPr/>
          <p:nvPr/>
        </p:nvGrpSpPr>
        <p:grpSpPr>
          <a:xfrm flipH="1">
            <a:off x="1347409" y="-265593"/>
            <a:ext cx="9294978" cy="6913322"/>
            <a:chOff x="-201828" y="-265593"/>
            <a:chExt cx="9294978" cy="6913322"/>
          </a:xfrm>
        </p:grpSpPr>
        <p:sp>
          <p:nvSpPr>
            <p:cNvPr id="722" name="Google Shape;722;p31"/>
            <p:cNvSpPr/>
            <p:nvPr/>
          </p:nvSpPr>
          <p:spPr>
            <a:xfrm>
              <a:off x="-201828" y="473633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 rot="10800000" flipH="1">
              <a:off x="1175807" y="-265593"/>
              <a:ext cx="1539180" cy="805095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4" name="Google Shape;724;p31"/>
          <p:cNvSpPr/>
          <p:nvPr/>
        </p:nvSpPr>
        <p:spPr>
          <a:xfrm rot="10800000">
            <a:off x="794659" y="4876484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1"/>
          <p:cNvSpPr/>
          <p:nvPr/>
        </p:nvSpPr>
        <p:spPr>
          <a:xfrm flipH="1">
            <a:off x="-561113" y="4230050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32"/>
          <p:cNvGrpSpPr/>
          <p:nvPr/>
        </p:nvGrpSpPr>
        <p:grpSpPr>
          <a:xfrm flipH="1">
            <a:off x="-2028096" y="-1770656"/>
            <a:ext cx="4007050" cy="2363739"/>
            <a:chOff x="6549401" y="-1824231"/>
            <a:chExt cx="4007050" cy="2363739"/>
          </a:xfrm>
        </p:grpSpPr>
        <p:sp>
          <p:nvSpPr>
            <p:cNvPr id="728" name="Google Shape;728;p32"/>
            <p:cNvSpPr/>
            <p:nvPr/>
          </p:nvSpPr>
          <p:spPr>
            <a:xfrm>
              <a:off x="7695191" y="307513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 rot="10800000">
              <a:off x="6549401" y="-1824231"/>
              <a:ext cx="4007050" cy="2363728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2"/>
          <p:cNvGrpSpPr/>
          <p:nvPr/>
        </p:nvGrpSpPr>
        <p:grpSpPr>
          <a:xfrm flipH="1">
            <a:off x="7391104" y="241540"/>
            <a:ext cx="3296400" cy="703085"/>
            <a:chOff x="-12" y="3628590"/>
            <a:chExt cx="3296400" cy="703085"/>
          </a:xfrm>
        </p:grpSpPr>
        <p:grpSp>
          <p:nvGrpSpPr>
            <p:cNvPr id="731" name="Google Shape;731;p3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32" name="Google Shape;732;p3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33" name="Google Shape;733;p3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4" name="Google Shape;734;p3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35" name="Google Shape;735;p3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6" name="Google Shape;736;p3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7" name="Google Shape;737;p3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38" name="Google Shape;738;p3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9" name="Google Shape;739;p3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" name="Google Shape;740;p3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41" name="Google Shape;741;p3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42" name="Google Shape;742;p3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3" name="Google Shape;743;p32"/>
          <p:cNvGrpSpPr/>
          <p:nvPr/>
        </p:nvGrpSpPr>
        <p:grpSpPr>
          <a:xfrm flipH="1">
            <a:off x="-1341650" y="-685669"/>
            <a:ext cx="10751988" cy="7671703"/>
            <a:chOff x="-881984" y="-739244"/>
            <a:chExt cx="10751988" cy="7671703"/>
          </a:xfrm>
        </p:grpSpPr>
        <p:sp>
          <p:nvSpPr>
            <p:cNvPr id="744" name="Google Shape;744;p32"/>
            <p:cNvSpPr/>
            <p:nvPr/>
          </p:nvSpPr>
          <p:spPr>
            <a:xfrm flipH="1">
              <a:off x="5675437" y="4457952"/>
              <a:ext cx="4194567" cy="247450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 rot="10800000" flipH="1">
              <a:off x="-881984" y="-739244"/>
              <a:ext cx="1959133" cy="1024867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6" name="Google Shape;746;p32"/>
          <p:cNvSpPr/>
          <p:nvPr/>
        </p:nvSpPr>
        <p:spPr>
          <a:xfrm flipH="1">
            <a:off x="-417877" y="511088"/>
            <a:ext cx="1232340" cy="231995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2"/>
          <p:cNvSpPr/>
          <p:nvPr/>
        </p:nvSpPr>
        <p:spPr>
          <a:xfrm rot="10800000" flipH="1">
            <a:off x="-621671" y="-1770656"/>
            <a:ext cx="4007050" cy="2363728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8" r:id="rId5"/>
    <p:sldLayoutId id="2147483660" r:id="rId6"/>
    <p:sldLayoutId id="2147483669" r:id="rId7"/>
    <p:sldLayoutId id="2147483677" r:id="rId8"/>
    <p:sldLayoutId id="2147483678" r:id="rId9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js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2;p38">
            <a:extLst>
              <a:ext uri="{FF2B5EF4-FFF2-40B4-BE49-F238E27FC236}">
                <a16:creationId xmlns:a16="http://schemas.microsoft.com/office/drawing/2014/main" id="{D1F4200F-17F0-B1E8-381B-42CAB688BA02}"/>
              </a:ext>
            </a:extLst>
          </p:cNvPr>
          <p:cNvSpPr txBox="1">
            <a:spLocks/>
          </p:cNvSpPr>
          <p:nvPr/>
        </p:nvSpPr>
        <p:spPr>
          <a:xfrm>
            <a:off x="143688" y="2738172"/>
            <a:ext cx="8856617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Tìm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Hiểu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Về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>
                <a:solidFill>
                  <a:srgbClr val="FF4B4B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Angular</a:t>
            </a:r>
            <a:r>
              <a:rPr lang="en-US" sz="3600" b="1" dirty="0">
                <a:solidFill>
                  <a:srgbClr val="E4B60E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JS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Thiết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Kế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b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Ứng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Dụng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Website Minh </a:t>
            </a:r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Họa</a:t>
            </a:r>
            <a:endParaRPr lang="en-US" sz="3600" b="1" dirty="0">
              <a:solidFill>
                <a:schemeClr val="tx1"/>
              </a:solidFill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Google Shape;163;p38">
            <a:extLst>
              <a:ext uri="{FF2B5EF4-FFF2-40B4-BE49-F238E27FC236}">
                <a16:creationId xmlns:a16="http://schemas.microsoft.com/office/drawing/2014/main" id="{481E2168-DBF1-B202-C2F3-C7807098B46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44200" y="3725544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GVHD: ThS. Nguyễn Ngọc Đan Thanh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SVTH: Trần Trung Nghĩa – 110121066</a:t>
            </a:r>
            <a:br>
              <a:rPr lang="en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Mã lớp: DA21TTB</a:t>
            </a:r>
            <a:endParaRPr sz="12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Google Shape;165;p38">
            <a:extLst>
              <a:ext uri="{FF2B5EF4-FFF2-40B4-BE49-F238E27FC236}">
                <a16:creationId xmlns:a16="http://schemas.microsoft.com/office/drawing/2014/main" id="{E071652D-276B-9156-7189-6307B08D8B49}"/>
              </a:ext>
            </a:extLst>
          </p:cNvPr>
          <p:cNvCxnSpPr>
            <a:cxnSpLocks/>
          </p:cNvCxnSpPr>
          <p:nvPr/>
        </p:nvCxnSpPr>
        <p:spPr>
          <a:xfrm>
            <a:off x="3190497" y="354848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4C326F5-2BA1-4EB9-9D24-E3085F2C525C}"/>
              </a:ext>
            </a:extLst>
          </p:cNvPr>
          <p:cNvSpPr txBox="1"/>
          <p:nvPr/>
        </p:nvSpPr>
        <p:spPr>
          <a:xfrm>
            <a:off x="1988389" y="186310"/>
            <a:ext cx="5167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TRƯỜNG ĐẠI HỌC TRÀ VINH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KHOA KỸ THUẬT VÀ CÔNG NGHỆ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BỘ MÔN CÔNG NGHỆ THÔNG TIN</a:t>
            </a:r>
          </a:p>
        </p:txBody>
      </p:sp>
      <p:pic>
        <p:nvPicPr>
          <p:cNvPr id="8" name="Picture 4" descr="Trao đổi hợp tác với các chuyên gia tại trường Đại học Trà Vinh.">
            <a:extLst>
              <a:ext uri="{FF2B5EF4-FFF2-40B4-BE49-F238E27FC236}">
                <a16:creationId xmlns:a16="http://schemas.microsoft.com/office/drawing/2014/main" id="{8A4BAEA7-A913-D645-414F-CECC0FA88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061" y="1035441"/>
            <a:ext cx="697878" cy="6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63;p38">
            <a:extLst>
              <a:ext uri="{FF2B5EF4-FFF2-40B4-BE49-F238E27FC236}">
                <a16:creationId xmlns:a16="http://schemas.microsoft.com/office/drawing/2014/main" id="{94699780-3F3E-0E94-7DF4-2CE033BCDBDA}"/>
              </a:ext>
            </a:extLst>
          </p:cNvPr>
          <p:cNvSpPr txBox="1">
            <a:spLocks/>
          </p:cNvSpPr>
          <p:nvPr/>
        </p:nvSpPr>
        <p:spPr>
          <a:xfrm>
            <a:off x="2044200" y="4570801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2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Trà</a:t>
            </a:r>
            <a:r>
              <a:rPr lang="en-US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Vinh, </a:t>
            </a:r>
            <a:r>
              <a:rPr lang="en-US" sz="12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Tháng</a:t>
            </a:r>
            <a:r>
              <a:rPr lang="en-US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 </a:t>
            </a:r>
            <a:r>
              <a:rPr lang="en-US" sz="12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Năm</a:t>
            </a:r>
            <a:r>
              <a:rPr lang="en-US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92BD7-250A-8361-BC6B-B1D8FEA20D77}"/>
              </a:ext>
            </a:extLst>
          </p:cNvPr>
          <p:cNvSpPr txBox="1"/>
          <p:nvPr/>
        </p:nvSpPr>
        <p:spPr>
          <a:xfrm>
            <a:off x="1319842" y="1700663"/>
            <a:ext cx="6504316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rgbClr val="FF4B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BÁO CÁO ĐỒ ÁN THỰC TẬP CƠ SỞ NGÀNH</a:t>
            </a:r>
          </a:p>
        </p:txBody>
      </p:sp>
    </p:spTree>
    <p:extLst>
      <p:ext uri="{BB962C8B-B14F-4D97-AF65-F5344CB8AC3E}">
        <p14:creationId xmlns:p14="http://schemas.microsoft.com/office/powerpoint/2010/main" val="232086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14;p40">
            <a:extLst>
              <a:ext uri="{FF2B5EF4-FFF2-40B4-BE49-F238E27FC236}">
                <a16:creationId xmlns:a16="http://schemas.microsoft.com/office/drawing/2014/main" id="{37AFEFCB-CCDD-D370-AE0B-79EADAFE98A5}"/>
              </a:ext>
            </a:extLst>
          </p:cNvPr>
          <p:cNvSpPr txBox="1">
            <a:spLocks/>
          </p:cNvSpPr>
          <p:nvPr/>
        </p:nvSpPr>
        <p:spPr>
          <a:xfrm>
            <a:off x="892680" y="412377"/>
            <a:ext cx="4571998" cy="613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en-US" sz="28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G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iới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thiệu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về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MySQL</a:t>
            </a:r>
            <a:endParaRPr lang="en-US" sz="28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ADCF59-DC3E-5351-31AA-16AEAF318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217" y="2174665"/>
            <a:ext cx="3131127" cy="18609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C449D4-1778-73D0-B47E-23B62A4EE338}"/>
              </a:ext>
            </a:extLst>
          </p:cNvPr>
          <p:cNvSpPr txBox="1"/>
          <p:nvPr/>
        </p:nvSpPr>
        <p:spPr>
          <a:xfrm>
            <a:off x="2336655" y="1840348"/>
            <a:ext cx="290512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MySQL</a:t>
            </a:r>
            <a:r>
              <a:rPr lang="vi-V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là một hệ quản trị cơ sở dữ liệu (DBMS) mã nguồn mở, được sử dụng để lưu trữ và quản lý dữ liệu trong các ứng dụng </a:t>
            </a:r>
            <a:r>
              <a:rPr lang="vi-VN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</a:t>
            </a:r>
            <a:r>
              <a:rPr lang="vi-V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và hệ thống thông tin khác. </a:t>
            </a:r>
            <a:endParaRPr lang="en-US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5299E2-3436-9CF9-128B-6D2F82F165B9}"/>
              </a:ext>
            </a:extLst>
          </p:cNvPr>
          <p:cNvSpPr txBox="1"/>
          <p:nvPr/>
        </p:nvSpPr>
        <p:spPr>
          <a:xfrm>
            <a:off x="2336655" y="5143500"/>
            <a:ext cx="3968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Một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số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thao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tác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cơ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bản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với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MySQL</a:t>
            </a: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48E23FD-778D-5A07-FF69-550E892F2C81}"/>
              </a:ext>
            </a:extLst>
          </p:cNvPr>
          <p:cNvGrpSpPr/>
          <p:nvPr/>
        </p:nvGrpSpPr>
        <p:grpSpPr>
          <a:xfrm>
            <a:off x="2359313" y="5678739"/>
            <a:ext cx="4784222" cy="2149136"/>
            <a:chOff x="2359313" y="5678739"/>
            <a:chExt cx="4784222" cy="214913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3DDCBF-3D83-5BFD-776C-507B8288DF01}"/>
                </a:ext>
              </a:extLst>
            </p:cNvPr>
            <p:cNvSpPr txBox="1"/>
            <p:nvPr/>
          </p:nvSpPr>
          <p:spPr>
            <a:xfrm>
              <a:off x="2359313" y="5678739"/>
              <a:ext cx="164478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b="1" i="0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Create Table</a:t>
              </a:r>
              <a:endPara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D547EE-465D-7F23-602E-897D1ACCC9CB}"/>
                </a:ext>
              </a:extLst>
            </p:cNvPr>
            <p:cNvSpPr txBox="1"/>
            <p:nvPr/>
          </p:nvSpPr>
          <p:spPr>
            <a:xfrm>
              <a:off x="2403115" y="6011993"/>
              <a:ext cx="4740420" cy="181588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CREATE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TABLE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`</a:t>
              </a:r>
              <a:r>
                <a:rPr lang="en-US" b="1" dirty="0" err="1">
                  <a:solidFill>
                    <a:srgbClr val="61AFEF"/>
                  </a:solidFill>
                  <a:effectLst/>
                  <a:latin typeface="Fira Code" panose="020B0809050000020004" pitchFamily="49" charset="0"/>
                </a:rPr>
                <a:t>sanpham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` (</a:t>
              </a:r>
            </a:p>
            <a:p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  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`id`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integer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PRIMARY KEY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AUTO_INCREMENT,</a:t>
              </a:r>
            </a:p>
            <a:p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  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`ten`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varchar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(</a:t>
              </a:r>
              <a:r>
                <a:rPr lang="en-US" b="1" dirty="0">
                  <a:solidFill>
                    <a:srgbClr val="D19A66"/>
                  </a:solidFill>
                  <a:effectLst/>
                  <a:latin typeface="Fira Code" panose="020B0809050000020004" pitchFamily="49" charset="0"/>
                </a:rPr>
                <a:t>255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),</a:t>
              </a:r>
            </a:p>
            <a:p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  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 err="1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gia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integer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,</a:t>
              </a:r>
            </a:p>
            <a:p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  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 err="1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mota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 err="1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longtext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,</a:t>
              </a:r>
            </a:p>
            <a:p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  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 err="1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hangsanxuat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integer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,</a:t>
              </a:r>
            </a:p>
            <a:p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  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 err="1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thuonghieu_id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integer</a:t>
              </a:r>
              <a:endParaRPr lang="en-US" b="1" dirty="0">
                <a:solidFill>
                  <a:srgbClr val="ABB2BF"/>
                </a:solidFill>
                <a:effectLst/>
                <a:latin typeface="Fira Code" panose="020B0809050000020004" pitchFamily="49" charset="0"/>
              </a:endParaRPr>
            </a:p>
            <a:p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5AB6CE3-1538-B27E-04D4-5517F2100B71}"/>
              </a:ext>
            </a:extLst>
          </p:cNvPr>
          <p:cNvGrpSpPr/>
          <p:nvPr/>
        </p:nvGrpSpPr>
        <p:grpSpPr>
          <a:xfrm>
            <a:off x="5910942" y="6500609"/>
            <a:ext cx="6105525" cy="1128652"/>
            <a:chOff x="4486275" y="963802"/>
            <a:chExt cx="6105525" cy="112865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A6792C-2B78-CC29-D139-2FC2A9DA3760}"/>
                </a:ext>
              </a:extLst>
            </p:cNvPr>
            <p:cNvSpPr txBox="1"/>
            <p:nvPr/>
          </p:nvSpPr>
          <p:spPr>
            <a:xfrm>
              <a:off x="4572000" y="1353790"/>
              <a:ext cx="6019800" cy="7386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CREATE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DATABASE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61AFEF"/>
                  </a:solidFill>
                  <a:effectLst/>
                  <a:latin typeface="Fira Code" panose="020B0809050000020004" pitchFamily="49" charset="0"/>
                </a:rPr>
                <a:t>IF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NOT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EXISTS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 err="1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db_dienthoai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DEFAULT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CHARACTER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SET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utf8mb4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COLLATE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utf8mb4_general_ci;</a:t>
              </a:r>
            </a:p>
            <a:p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USE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 err="1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db_dienthoai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;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99D05AA-6F62-6DB5-F14B-400FA1FBD390}"/>
                </a:ext>
              </a:extLst>
            </p:cNvPr>
            <p:cNvSpPr txBox="1"/>
            <p:nvPr/>
          </p:nvSpPr>
          <p:spPr>
            <a:xfrm>
              <a:off x="4486275" y="963802"/>
              <a:ext cx="18190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b="1" i="0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Create Database</a:t>
              </a:r>
              <a:endPara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4322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7037E-6 L 0.14757 -0.0135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8" y="-6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95062E-6 L -0.09948 -0.730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3" y="-3651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6 L -0.59219 -0.0484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18" y="-24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96296E-6 L -0.09896 -0.7293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48" y="-3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20988E-6 L -0.56579 -0.9021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20" y="-436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0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6718578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Phân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tích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thiết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kế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hệ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thống</a:t>
            </a:r>
            <a:endParaRPr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15" name="Google Shape;915;p40"/>
          <p:cNvSpPr txBox="1">
            <a:spLocks noGrp="1"/>
          </p:cNvSpPr>
          <p:nvPr>
            <p:ph type="title" idx="2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Ciel Cadena" panose="02000503000000020004" pitchFamily="2" charset="0"/>
              </a:rPr>
              <a:t>03</a:t>
            </a:r>
            <a:endParaRPr dirty="0">
              <a:latin typeface="iCiel Cadena" panose="02000503000000020004" pitchFamily="2" charset="0"/>
            </a:endParaRPr>
          </a:p>
        </p:txBody>
      </p:sp>
      <p:grpSp>
        <p:nvGrpSpPr>
          <p:cNvPr id="916" name="Google Shape;916;p40"/>
          <p:cNvGrpSpPr/>
          <p:nvPr/>
        </p:nvGrpSpPr>
        <p:grpSpPr>
          <a:xfrm flipH="1">
            <a:off x="6775879" y="3868746"/>
            <a:ext cx="3599787" cy="1044104"/>
            <a:chOff x="-1431671" y="656496"/>
            <a:chExt cx="3599787" cy="1044104"/>
          </a:xfrm>
        </p:grpSpPr>
        <p:grpSp>
          <p:nvGrpSpPr>
            <p:cNvPr id="917" name="Google Shape;917;p40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918" name="Google Shape;918;p40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9" name="Google Shape;919;p40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0" name="Google Shape;920;p40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921" name="Google Shape;921;p4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2" name="Google Shape;922;p4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" name="Google Shape;923;p40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924" name="Google Shape;924;p4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5" name="Google Shape;925;p4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6" name="Google Shape;926;p40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927" name="Google Shape;927;p40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8" name="Google Shape;928;p40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929;p40"/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930" name="Google Shape;930;p40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31" name="Google Shape;931;p40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2" name="Google Shape;932;p40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933" name="Google Shape;933;p40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34" name="Google Shape;934;p40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3579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45"/>
          <p:cNvSpPr txBox="1">
            <a:spLocks noGrp="1"/>
          </p:cNvSpPr>
          <p:nvPr>
            <p:ph type="subTitle" idx="3"/>
          </p:nvPr>
        </p:nvSpPr>
        <p:spPr>
          <a:xfrm>
            <a:off x="1689126" y="3345025"/>
            <a:ext cx="2787709" cy="586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Người quản trị có thể thực hiện các chức năng: thêm, xóa, sửa thương hiệu, sản phẩm, người dùng, thống kê theo hãng và theo số lượng.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4" name="Google Shape;994;p45"/>
          <p:cNvSpPr txBox="1">
            <a:spLocks noGrp="1"/>
          </p:cNvSpPr>
          <p:nvPr>
            <p:ph type="subTitle" idx="6"/>
          </p:nvPr>
        </p:nvSpPr>
        <p:spPr>
          <a:xfrm>
            <a:off x="1689126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Chức năng admin</a:t>
            </a:r>
            <a:endParaRPr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0" name="Google Shape;1000;p45"/>
          <p:cNvSpPr/>
          <p:nvPr/>
        </p:nvSpPr>
        <p:spPr>
          <a:xfrm>
            <a:off x="1122122" y="3040000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02" name="Google Shape;1002;p45"/>
          <p:cNvGrpSpPr/>
          <p:nvPr/>
        </p:nvGrpSpPr>
        <p:grpSpPr>
          <a:xfrm>
            <a:off x="1236185" y="3177725"/>
            <a:ext cx="338875" cy="291550"/>
            <a:chOff x="4775850" y="2706275"/>
            <a:chExt cx="338875" cy="291550"/>
          </a:xfrm>
        </p:grpSpPr>
        <p:sp>
          <p:nvSpPr>
            <p:cNvPr id="1003" name="Google Shape;1003;p45"/>
            <p:cNvSpPr/>
            <p:nvPr/>
          </p:nvSpPr>
          <p:spPr>
            <a:xfrm>
              <a:off x="4775850" y="2706275"/>
              <a:ext cx="338875" cy="291550"/>
            </a:xfrm>
            <a:custGeom>
              <a:avLst/>
              <a:gdLst/>
              <a:ahLst/>
              <a:cxnLst/>
              <a:rect l="l" t="t" r="r" b="b"/>
              <a:pathLst>
                <a:path w="13555" h="11662" extrusionOk="0">
                  <a:moveTo>
                    <a:pt x="11964" y="1590"/>
                  </a:moveTo>
                  <a:lnTo>
                    <a:pt x="11964" y="7954"/>
                  </a:lnTo>
                  <a:lnTo>
                    <a:pt x="1590" y="7954"/>
                  </a:lnTo>
                  <a:lnTo>
                    <a:pt x="1590" y="1590"/>
                  </a:lnTo>
                  <a:close/>
                  <a:moveTo>
                    <a:pt x="12764" y="541"/>
                  </a:moveTo>
                  <a:cubicBezTo>
                    <a:pt x="12904" y="541"/>
                    <a:pt x="13030" y="651"/>
                    <a:pt x="13030" y="804"/>
                  </a:cubicBezTo>
                  <a:lnTo>
                    <a:pt x="13030" y="7954"/>
                  </a:lnTo>
                  <a:lnTo>
                    <a:pt x="12502" y="7954"/>
                  </a:lnTo>
                  <a:lnTo>
                    <a:pt x="12502" y="1328"/>
                  </a:lnTo>
                  <a:cubicBezTo>
                    <a:pt x="12502" y="1189"/>
                    <a:pt x="12379" y="1066"/>
                    <a:pt x="12226" y="1066"/>
                  </a:cubicBezTo>
                  <a:lnTo>
                    <a:pt x="1312" y="1066"/>
                  </a:lnTo>
                  <a:cubicBezTo>
                    <a:pt x="1175" y="1066"/>
                    <a:pt x="1049" y="1189"/>
                    <a:pt x="1049" y="1328"/>
                  </a:cubicBezTo>
                  <a:lnTo>
                    <a:pt x="1049" y="7954"/>
                  </a:lnTo>
                  <a:lnTo>
                    <a:pt x="525" y="7954"/>
                  </a:lnTo>
                  <a:lnTo>
                    <a:pt x="525" y="804"/>
                  </a:lnTo>
                  <a:cubicBezTo>
                    <a:pt x="525" y="651"/>
                    <a:pt x="648" y="541"/>
                    <a:pt x="787" y="541"/>
                  </a:cubicBezTo>
                  <a:close/>
                  <a:moveTo>
                    <a:pt x="13030" y="8478"/>
                  </a:moveTo>
                  <a:lnTo>
                    <a:pt x="13030" y="8741"/>
                  </a:lnTo>
                  <a:cubicBezTo>
                    <a:pt x="13030" y="8893"/>
                    <a:pt x="12904" y="9020"/>
                    <a:pt x="12764" y="9020"/>
                  </a:cubicBezTo>
                  <a:lnTo>
                    <a:pt x="787" y="9020"/>
                  </a:lnTo>
                  <a:cubicBezTo>
                    <a:pt x="648" y="9020"/>
                    <a:pt x="525" y="8893"/>
                    <a:pt x="525" y="8741"/>
                  </a:cubicBezTo>
                  <a:lnTo>
                    <a:pt x="525" y="8478"/>
                  </a:lnTo>
                  <a:close/>
                  <a:moveTo>
                    <a:pt x="7579" y="9544"/>
                  </a:moveTo>
                  <a:lnTo>
                    <a:pt x="8007" y="11134"/>
                  </a:lnTo>
                  <a:lnTo>
                    <a:pt x="5518" y="11134"/>
                  </a:lnTo>
                  <a:lnTo>
                    <a:pt x="5946" y="9544"/>
                  </a:lnTo>
                  <a:close/>
                  <a:moveTo>
                    <a:pt x="787" y="0"/>
                  </a:moveTo>
                  <a:cubicBezTo>
                    <a:pt x="346" y="0"/>
                    <a:pt x="0" y="359"/>
                    <a:pt x="0" y="804"/>
                  </a:cubicBezTo>
                  <a:lnTo>
                    <a:pt x="0" y="8741"/>
                  </a:lnTo>
                  <a:cubicBezTo>
                    <a:pt x="0" y="9186"/>
                    <a:pt x="346" y="9544"/>
                    <a:pt x="787" y="9544"/>
                  </a:cubicBezTo>
                  <a:lnTo>
                    <a:pt x="5408" y="9544"/>
                  </a:lnTo>
                  <a:lnTo>
                    <a:pt x="4980" y="11134"/>
                  </a:lnTo>
                  <a:lnTo>
                    <a:pt x="4648" y="11134"/>
                  </a:lnTo>
                  <a:cubicBezTo>
                    <a:pt x="4286" y="11147"/>
                    <a:pt x="4286" y="11645"/>
                    <a:pt x="4648" y="11662"/>
                  </a:cubicBezTo>
                  <a:lnTo>
                    <a:pt x="8880" y="11662"/>
                  </a:lnTo>
                  <a:cubicBezTo>
                    <a:pt x="9225" y="11645"/>
                    <a:pt x="9239" y="11147"/>
                    <a:pt x="8880" y="11134"/>
                  </a:cubicBezTo>
                  <a:lnTo>
                    <a:pt x="8562" y="11134"/>
                  </a:lnTo>
                  <a:lnTo>
                    <a:pt x="8133" y="9544"/>
                  </a:lnTo>
                  <a:lnTo>
                    <a:pt x="12764" y="9544"/>
                  </a:lnTo>
                  <a:cubicBezTo>
                    <a:pt x="13196" y="9544"/>
                    <a:pt x="13554" y="9186"/>
                    <a:pt x="13554" y="8741"/>
                  </a:cubicBezTo>
                  <a:lnTo>
                    <a:pt x="13554" y="804"/>
                  </a:lnTo>
                  <a:cubicBezTo>
                    <a:pt x="13554" y="359"/>
                    <a:pt x="13196" y="0"/>
                    <a:pt x="12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4901650" y="2759550"/>
              <a:ext cx="59200" cy="59450"/>
            </a:xfrm>
            <a:custGeom>
              <a:avLst/>
              <a:gdLst/>
              <a:ahLst/>
              <a:cxnLst/>
              <a:rect l="l" t="t" r="r" b="b"/>
              <a:pathLst>
                <a:path w="2368" h="2378" extrusionOk="0">
                  <a:moveTo>
                    <a:pt x="529" y="551"/>
                  </a:moveTo>
                  <a:cubicBezTo>
                    <a:pt x="1193" y="664"/>
                    <a:pt x="1704" y="1189"/>
                    <a:pt x="1813" y="1853"/>
                  </a:cubicBezTo>
                  <a:lnTo>
                    <a:pt x="529" y="1853"/>
                  </a:lnTo>
                  <a:lnTo>
                    <a:pt x="529" y="551"/>
                  </a:lnTo>
                  <a:close/>
                  <a:moveTo>
                    <a:pt x="263" y="0"/>
                  </a:moveTo>
                  <a:cubicBezTo>
                    <a:pt x="114" y="0"/>
                    <a:pt x="1" y="123"/>
                    <a:pt x="1" y="263"/>
                  </a:cubicBezTo>
                  <a:lnTo>
                    <a:pt x="1" y="2115"/>
                  </a:lnTo>
                  <a:cubicBezTo>
                    <a:pt x="1" y="2254"/>
                    <a:pt x="114" y="2377"/>
                    <a:pt x="263" y="2377"/>
                  </a:cubicBezTo>
                  <a:lnTo>
                    <a:pt x="2105" y="2377"/>
                  </a:lnTo>
                  <a:cubicBezTo>
                    <a:pt x="2255" y="2377"/>
                    <a:pt x="2368" y="2254"/>
                    <a:pt x="2368" y="2115"/>
                  </a:cubicBezTo>
                  <a:cubicBezTo>
                    <a:pt x="2368" y="953"/>
                    <a:pt x="1425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4811125" y="2786175"/>
              <a:ext cx="122750" cy="105425"/>
            </a:xfrm>
            <a:custGeom>
              <a:avLst/>
              <a:gdLst/>
              <a:ahLst/>
              <a:cxnLst/>
              <a:rect l="l" t="t" r="r" b="b"/>
              <a:pathLst>
                <a:path w="4910" h="4217" extrusionOk="0">
                  <a:moveTo>
                    <a:pt x="2530" y="552"/>
                  </a:moveTo>
                  <a:lnTo>
                    <a:pt x="2530" y="1963"/>
                  </a:lnTo>
                  <a:lnTo>
                    <a:pt x="1311" y="2670"/>
                  </a:lnTo>
                  <a:cubicBezTo>
                    <a:pt x="953" y="1757"/>
                    <a:pt x="1577" y="691"/>
                    <a:pt x="2530" y="552"/>
                  </a:cubicBezTo>
                  <a:close/>
                  <a:moveTo>
                    <a:pt x="4369" y="2378"/>
                  </a:moveTo>
                  <a:cubicBezTo>
                    <a:pt x="4299" y="2753"/>
                    <a:pt x="4093" y="3085"/>
                    <a:pt x="3818" y="3334"/>
                  </a:cubicBezTo>
                  <a:lnTo>
                    <a:pt x="3263" y="2378"/>
                  </a:lnTo>
                  <a:close/>
                  <a:moveTo>
                    <a:pt x="2709" y="2474"/>
                  </a:moveTo>
                  <a:lnTo>
                    <a:pt x="3346" y="3596"/>
                  </a:lnTo>
                  <a:cubicBezTo>
                    <a:pt x="3176" y="3666"/>
                    <a:pt x="2993" y="3699"/>
                    <a:pt x="2810" y="3699"/>
                  </a:cubicBezTo>
                  <a:cubicBezTo>
                    <a:pt x="2340" y="3699"/>
                    <a:pt x="1867" y="3483"/>
                    <a:pt x="1590" y="3125"/>
                  </a:cubicBezTo>
                  <a:lnTo>
                    <a:pt x="2709" y="2474"/>
                  </a:lnTo>
                  <a:close/>
                  <a:moveTo>
                    <a:pt x="2792" y="1"/>
                  </a:moveTo>
                  <a:cubicBezTo>
                    <a:pt x="0" y="97"/>
                    <a:pt x="0" y="4121"/>
                    <a:pt x="2792" y="4217"/>
                  </a:cubicBezTo>
                  <a:cubicBezTo>
                    <a:pt x="3954" y="4217"/>
                    <a:pt x="4910" y="3277"/>
                    <a:pt x="4910" y="2102"/>
                  </a:cubicBezTo>
                  <a:cubicBezTo>
                    <a:pt x="4910" y="1963"/>
                    <a:pt x="4784" y="1840"/>
                    <a:pt x="4648" y="1840"/>
                  </a:cubicBezTo>
                  <a:lnTo>
                    <a:pt x="3054" y="1840"/>
                  </a:lnTo>
                  <a:lnTo>
                    <a:pt x="3054" y="263"/>
                  </a:lnTo>
                  <a:cubicBezTo>
                    <a:pt x="3054" y="111"/>
                    <a:pt x="2945" y="1"/>
                    <a:pt x="2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4977750" y="2852175"/>
              <a:ext cx="84025" cy="39850"/>
            </a:xfrm>
            <a:custGeom>
              <a:avLst/>
              <a:gdLst/>
              <a:ahLst/>
              <a:cxnLst/>
              <a:rect l="l" t="t" r="r" b="b"/>
              <a:pathLst>
                <a:path w="3361" h="1594" extrusionOk="0">
                  <a:moveTo>
                    <a:pt x="2836" y="528"/>
                  </a:moveTo>
                  <a:lnTo>
                    <a:pt x="2836" y="1052"/>
                  </a:lnTo>
                  <a:lnTo>
                    <a:pt x="525" y="1052"/>
                  </a:lnTo>
                  <a:lnTo>
                    <a:pt x="525" y="528"/>
                  </a:lnTo>
                  <a:close/>
                  <a:moveTo>
                    <a:pt x="263" y="0"/>
                  </a:moveTo>
                  <a:cubicBezTo>
                    <a:pt x="110" y="0"/>
                    <a:pt x="1" y="113"/>
                    <a:pt x="1" y="266"/>
                  </a:cubicBezTo>
                  <a:lnTo>
                    <a:pt x="1" y="1328"/>
                  </a:lnTo>
                  <a:cubicBezTo>
                    <a:pt x="1" y="1467"/>
                    <a:pt x="110" y="1593"/>
                    <a:pt x="263" y="1593"/>
                  </a:cubicBezTo>
                  <a:lnTo>
                    <a:pt x="3098" y="1593"/>
                  </a:lnTo>
                  <a:cubicBezTo>
                    <a:pt x="3238" y="1593"/>
                    <a:pt x="3360" y="1467"/>
                    <a:pt x="3360" y="1328"/>
                  </a:cubicBezTo>
                  <a:lnTo>
                    <a:pt x="3360" y="266"/>
                  </a:lnTo>
                  <a:cubicBezTo>
                    <a:pt x="3360" y="113"/>
                    <a:pt x="3238" y="0"/>
                    <a:pt x="3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4975350" y="2821050"/>
              <a:ext cx="88175" cy="13225"/>
            </a:xfrm>
            <a:custGeom>
              <a:avLst/>
              <a:gdLst/>
              <a:ahLst/>
              <a:cxnLst/>
              <a:rect l="l" t="t" r="r" b="b"/>
              <a:pathLst>
                <a:path w="3527" h="529" extrusionOk="0">
                  <a:moveTo>
                    <a:pt x="346" y="0"/>
                  </a:moveTo>
                  <a:cubicBezTo>
                    <a:pt x="1" y="17"/>
                    <a:pt x="1" y="515"/>
                    <a:pt x="346" y="528"/>
                  </a:cubicBezTo>
                  <a:lnTo>
                    <a:pt x="3181" y="528"/>
                  </a:lnTo>
                  <a:cubicBezTo>
                    <a:pt x="3526" y="515"/>
                    <a:pt x="3526" y="17"/>
                    <a:pt x="3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4975350" y="2790675"/>
              <a:ext cx="88175" cy="13125"/>
            </a:xfrm>
            <a:custGeom>
              <a:avLst/>
              <a:gdLst/>
              <a:ahLst/>
              <a:cxnLst/>
              <a:rect l="l" t="t" r="r" b="b"/>
              <a:pathLst>
                <a:path w="3527" h="525" extrusionOk="0">
                  <a:moveTo>
                    <a:pt x="346" y="0"/>
                  </a:moveTo>
                  <a:cubicBezTo>
                    <a:pt x="1" y="14"/>
                    <a:pt x="1" y="511"/>
                    <a:pt x="346" y="525"/>
                  </a:cubicBezTo>
                  <a:lnTo>
                    <a:pt x="3181" y="525"/>
                  </a:lnTo>
                  <a:cubicBezTo>
                    <a:pt x="3526" y="511"/>
                    <a:pt x="3526" y="14"/>
                    <a:pt x="3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4975350" y="2759550"/>
              <a:ext cx="88175" cy="13125"/>
            </a:xfrm>
            <a:custGeom>
              <a:avLst/>
              <a:gdLst/>
              <a:ahLst/>
              <a:cxnLst/>
              <a:rect l="l" t="t" r="r" b="b"/>
              <a:pathLst>
                <a:path w="3527" h="525" extrusionOk="0">
                  <a:moveTo>
                    <a:pt x="346" y="0"/>
                  </a:moveTo>
                  <a:cubicBezTo>
                    <a:pt x="1" y="14"/>
                    <a:pt x="1" y="512"/>
                    <a:pt x="346" y="525"/>
                  </a:cubicBezTo>
                  <a:lnTo>
                    <a:pt x="3181" y="525"/>
                  </a:lnTo>
                  <a:cubicBezTo>
                    <a:pt x="3526" y="512"/>
                    <a:pt x="3526" y="14"/>
                    <a:pt x="3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914;p40">
            <a:extLst>
              <a:ext uri="{FF2B5EF4-FFF2-40B4-BE49-F238E27FC236}">
                <a16:creationId xmlns:a16="http://schemas.microsoft.com/office/drawing/2014/main" id="{9864B474-9214-1810-08BE-F824CA17C138}"/>
              </a:ext>
            </a:extLst>
          </p:cNvPr>
          <p:cNvSpPr txBox="1">
            <a:spLocks/>
          </p:cNvSpPr>
          <p:nvPr/>
        </p:nvSpPr>
        <p:spPr>
          <a:xfrm>
            <a:off x="1212711" y="243425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Mô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tả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bài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toán</a:t>
            </a:r>
            <a:endParaRPr lang="en-US" sz="30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8C75D7A-4371-0690-839A-832658B5B1DE}"/>
              </a:ext>
            </a:extLst>
          </p:cNvPr>
          <p:cNvSpPr/>
          <p:nvPr/>
        </p:nvSpPr>
        <p:spPr>
          <a:xfrm>
            <a:off x="1035050" y="1365250"/>
            <a:ext cx="3397250" cy="1511200"/>
          </a:xfrm>
          <a:prstGeom prst="rect">
            <a:avLst/>
          </a:prstGeom>
          <a:solidFill>
            <a:srgbClr val="D1F1FB"/>
          </a:solidFill>
          <a:ln w="6350">
            <a:solidFill>
              <a:srgbClr val="1332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Google Shape;989;p45">
            <a:extLst>
              <a:ext uri="{FF2B5EF4-FFF2-40B4-BE49-F238E27FC236}">
                <a16:creationId xmlns:a16="http://schemas.microsoft.com/office/drawing/2014/main" id="{A109060C-F71A-BD0F-3FF2-4FBC910DB4E6}"/>
              </a:ext>
            </a:extLst>
          </p:cNvPr>
          <p:cNvSpPr txBox="1">
            <a:spLocks/>
          </p:cNvSpPr>
          <p:nvPr/>
        </p:nvSpPr>
        <p:spPr>
          <a:xfrm>
            <a:off x="1689121" y="1760650"/>
            <a:ext cx="2787709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just"/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Xây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dựng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một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website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giới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thiệu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về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điện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thoại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động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sử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dụng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AngularJS.</a:t>
            </a:r>
            <a:endParaRPr 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Google Shape;993;p45">
            <a:extLst>
              <a:ext uri="{FF2B5EF4-FFF2-40B4-BE49-F238E27FC236}">
                <a16:creationId xmlns:a16="http://schemas.microsoft.com/office/drawing/2014/main" id="{E8AE3977-E282-C79B-A5E1-3D0BADB383F1}"/>
              </a:ext>
            </a:extLst>
          </p:cNvPr>
          <p:cNvSpPr txBox="1">
            <a:spLocks/>
          </p:cNvSpPr>
          <p:nvPr/>
        </p:nvSpPr>
        <p:spPr>
          <a:xfrm>
            <a:off x="1689121" y="1455550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indent="0"/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Mục tiêu</a:t>
            </a:r>
            <a:endParaRPr lang="en-US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Google Shape;998;p45">
            <a:extLst>
              <a:ext uri="{FF2B5EF4-FFF2-40B4-BE49-F238E27FC236}">
                <a16:creationId xmlns:a16="http://schemas.microsoft.com/office/drawing/2014/main" id="{3FBA20AF-3D14-7278-B19E-BF8C176EFDA8}"/>
              </a:ext>
            </a:extLst>
          </p:cNvPr>
          <p:cNvSpPr/>
          <p:nvPr/>
        </p:nvSpPr>
        <p:spPr>
          <a:xfrm>
            <a:off x="1122117" y="1455550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1010;p45">
            <a:extLst>
              <a:ext uri="{FF2B5EF4-FFF2-40B4-BE49-F238E27FC236}">
                <a16:creationId xmlns:a16="http://schemas.microsoft.com/office/drawing/2014/main" id="{A63DF97C-788A-DDE8-3323-A20C760ECF7E}"/>
              </a:ext>
            </a:extLst>
          </p:cNvPr>
          <p:cNvSpPr/>
          <p:nvPr/>
        </p:nvSpPr>
        <p:spPr>
          <a:xfrm>
            <a:off x="1254642" y="1569613"/>
            <a:ext cx="301950" cy="338875"/>
          </a:xfrm>
          <a:custGeom>
            <a:avLst/>
            <a:gdLst/>
            <a:ahLst/>
            <a:cxnLst/>
            <a:rect l="l" t="t" r="r" b="b"/>
            <a:pathLst>
              <a:path w="12078" h="13555" extrusionOk="0">
                <a:moveTo>
                  <a:pt x="7679" y="525"/>
                </a:moveTo>
                <a:cubicBezTo>
                  <a:pt x="7815" y="525"/>
                  <a:pt x="7941" y="651"/>
                  <a:pt x="7941" y="787"/>
                </a:cubicBezTo>
                <a:lnTo>
                  <a:pt x="7941" y="1050"/>
                </a:lnTo>
                <a:lnTo>
                  <a:pt x="5823" y="1050"/>
                </a:lnTo>
                <a:cubicBezTo>
                  <a:pt x="5671" y="1050"/>
                  <a:pt x="5561" y="1176"/>
                  <a:pt x="5561" y="1328"/>
                </a:cubicBezTo>
                <a:cubicBezTo>
                  <a:pt x="5561" y="1465"/>
                  <a:pt x="5438" y="1591"/>
                  <a:pt x="5299" y="1591"/>
                </a:cubicBezTo>
                <a:lnTo>
                  <a:pt x="3168" y="1591"/>
                </a:lnTo>
                <a:cubicBezTo>
                  <a:pt x="3032" y="1591"/>
                  <a:pt x="2906" y="1465"/>
                  <a:pt x="2906" y="1315"/>
                </a:cubicBezTo>
                <a:cubicBezTo>
                  <a:pt x="2906" y="1176"/>
                  <a:pt x="2796" y="1050"/>
                  <a:pt x="2643" y="1050"/>
                </a:cubicBezTo>
                <a:lnTo>
                  <a:pt x="525" y="1050"/>
                </a:lnTo>
                <a:lnTo>
                  <a:pt x="525" y="787"/>
                </a:lnTo>
                <a:cubicBezTo>
                  <a:pt x="525" y="651"/>
                  <a:pt x="638" y="525"/>
                  <a:pt x="791" y="525"/>
                </a:cubicBezTo>
                <a:close/>
                <a:moveTo>
                  <a:pt x="8204" y="5063"/>
                </a:moveTo>
                <a:cubicBezTo>
                  <a:pt x="8426" y="5063"/>
                  <a:pt x="8605" y="5229"/>
                  <a:pt x="8605" y="5448"/>
                </a:cubicBezTo>
                <a:cubicBezTo>
                  <a:pt x="8605" y="5671"/>
                  <a:pt x="8426" y="5850"/>
                  <a:pt x="8204" y="5850"/>
                </a:cubicBezTo>
                <a:cubicBezTo>
                  <a:pt x="7679" y="5836"/>
                  <a:pt x="7679" y="5076"/>
                  <a:pt x="8204" y="5063"/>
                </a:cubicBezTo>
                <a:close/>
                <a:moveTo>
                  <a:pt x="2906" y="6112"/>
                </a:moveTo>
                <a:cubicBezTo>
                  <a:pt x="3128" y="6112"/>
                  <a:pt x="3307" y="6295"/>
                  <a:pt x="3307" y="6514"/>
                </a:cubicBezTo>
                <a:cubicBezTo>
                  <a:pt x="3294" y="6778"/>
                  <a:pt x="3101" y="6910"/>
                  <a:pt x="2907" y="6910"/>
                </a:cubicBezTo>
                <a:cubicBezTo>
                  <a:pt x="2713" y="6910"/>
                  <a:pt x="2519" y="6778"/>
                  <a:pt x="2504" y="6514"/>
                </a:cubicBezTo>
                <a:cubicBezTo>
                  <a:pt x="2504" y="6295"/>
                  <a:pt x="2683" y="6112"/>
                  <a:pt x="2906" y="6112"/>
                </a:cubicBezTo>
                <a:close/>
                <a:moveTo>
                  <a:pt x="5299" y="3443"/>
                </a:moveTo>
                <a:lnTo>
                  <a:pt x="5299" y="7221"/>
                </a:lnTo>
                <a:cubicBezTo>
                  <a:pt x="5160" y="7261"/>
                  <a:pt x="5037" y="7330"/>
                  <a:pt x="4940" y="7413"/>
                </a:cubicBezTo>
                <a:lnTo>
                  <a:pt x="3805" y="6749"/>
                </a:lnTo>
                <a:cubicBezTo>
                  <a:pt x="3945" y="6265"/>
                  <a:pt x="3639" y="5753"/>
                  <a:pt x="3168" y="5631"/>
                </a:cubicBezTo>
                <a:lnTo>
                  <a:pt x="3168" y="3443"/>
                </a:lnTo>
                <a:close/>
                <a:moveTo>
                  <a:pt x="5555" y="7710"/>
                </a:moveTo>
                <a:cubicBezTo>
                  <a:pt x="5749" y="7710"/>
                  <a:pt x="5943" y="7842"/>
                  <a:pt x="5950" y="8104"/>
                </a:cubicBezTo>
                <a:cubicBezTo>
                  <a:pt x="5950" y="8326"/>
                  <a:pt x="5784" y="8505"/>
                  <a:pt x="5561" y="8505"/>
                </a:cubicBezTo>
                <a:cubicBezTo>
                  <a:pt x="5339" y="8505"/>
                  <a:pt x="5160" y="8326"/>
                  <a:pt x="5160" y="8104"/>
                </a:cubicBezTo>
                <a:cubicBezTo>
                  <a:pt x="5166" y="7842"/>
                  <a:pt x="5360" y="7710"/>
                  <a:pt x="5555" y="7710"/>
                </a:cubicBezTo>
                <a:close/>
                <a:moveTo>
                  <a:pt x="10851" y="7710"/>
                </a:moveTo>
                <a:cubicBezTo>
                  <a:pt x="11045" y="7710"/>
                  <a:pt x="11239" y="7842"/>
                  <a:pt x="11248" y="8104"/>
                </a:cubicBezTo>
                <a:cubicBezTo>
                  <a:pt x="11248" y="8326"/>
                  <a:pt x="11082" y="8505"/>
                  <a:pt x="10859" y="8505"/>
                </a:cubicBezTo>
                <a:cubicBezTo>
                  <a:pt x="10637" y="8505"/>
                  <a:pt x="10458" y="8326"/>
                  <a:pt x="10458" y="8104"/>
                </a:cubicBezTo>
                <a:cubicBezTo>
                  <a:pt x="10464" y="7842"/>
                  <a:pt x="10658" y="7710"/>
                  <a:pt x="10851" y="7710"/>
                </a:cubicBezTo>
                <a:close/>
                <a:moveTo>
                  <a:pt x="3530" y="7191"/>
                </a:moveTo>
                <a:lnTo>
                  <a:pt x="4662" y="7871"/>
                </a:lnTo>
                <a:cubicBezTo>
                  <a:pt x="4525" y="8353"/>
                  <a:pt x="4828" y="8867"/>
                  <a:pt x="5299" y="8990"/>
                </a:cubicBezTo>
                <a:lnTo>
                  <a:pt x="5299" y="10650"/>
                </a:lnTo>
                <a:lnTo>
                  <a:pt x="3168" y="10650"/>
                </a:lnTo>
                <a:lnTo>
                  <a:pt x="3168" y="7400"/>
                </a:lnTo>
                <a:cubicBezTo>
                  <a:pt x="3307" y="7357"/>
                  <a:pt x="3430" y="7290"/>
                  <a:pt x="3530" y="7191"/>
                </a:cubicBezTo>
                <a:close/>
                <a:moveTo>
                  <a:pt x="7941" y="1591"/>
                </a:moveTo>
                <a:lnTo>
                  <a:pt x="7941" y="4565"/>
                </a:lnTo>
                <a:cubicBezTo>
                  <a:pt x="7400" y="4718"/>
                  <a:pt x="7111" y="5395"/>
                  <a:pt x="7387" y="5893"/>
                </a:cubicBezTo>
                <a:lnTo>
                  <a:pt x="6003" y="7290"/>
                </a:lnTo>
                <a:cubicBezTo>
                  <a:pt x="5950" y="7261"/>
                  <a:pt x="5880" y="7234"/>
                  <a:pt x="5823" y="7221"/>
                </a:cubicBezTo>
                <a:lnTo>
                  <a:pt x="5823" y="3181"/>
                </a:lnTo>
                <a:cubicBezTo>
                  <a:pt x="5823" y="3028"/>
                  <a:pt x="5701" y="2905"/>
                  <a:pt x="5561" y="2905"/>
                </a:cubicBezTo>
                <a:lnTo>
                  <a:pt x="2906" y="2905"/>
                </a:lnTo>
                <a:cubicBezTo>
                  <a:pt x="2766" y="2905"/>
                  <a:pt x="2643" y="3028"/>
                  <a:pt x="2643" y="3181"/>
                </a:cubicBezTo>
                <a:lnTo>
                  <a:pt x="2643" y="5631"/>
                </a:lnTo>
                <a:cubicBezTo>
                  <a:pt x="1770" y="5893"/>
                  <a:pt x="1770" y="7138"/>
                  <a:pt x="2643" y="7400"/>
                </a:cubicBezTo>
                <a:lnTo>
                  <a:pt x="2643" y="10650"/>
                </a:lnTo>
                <a:lnTo>
                  <a:pt x="1853" y="10650"/>
                </a:lnTo>
                <a:cubicBezTo>
                  <a:pt x="1730" y="10650"/>
                  <a:pt x="1604" y="10733"/>
                  <a:pt x="1591" y="10872"/>
                </a:cubicBezTo>
                <a:cubicBezTo>
                  <a:pt x="1564" y="11038"/>
                  <a:pt x="1687" y="11174"/>
                  <a:pt x="1853" y="11174"/>
                </a:cubicBezTo>
                <a:lnTo>
                  <a:pt x="6614" y="11174"/>
                </a:lnTo>
                <a:cubicBezTo>
                  <a:pt x="6736" y="11174"/>
                  <a:pt x="6862" y="11078"/>
                  <a:pt x="6876" y="10955"/>
                </a:cubicBezTo>
                <a:cubicBezTo>
                  <a:pt x="6902" y="10789"/>
                  <a:pt x="6779" y="10650"/>
                  <a:pt x="6614" y="10650"/>
                </a:cubicBezTo>
                <a:lnTo>
                  <a:pt x="5823" y="10650"/>
                </a:lnTo>
                <a:lnTo>
                  <a:pt x="5823" y="8990"/>
                </a:lnTo>
                <a:cubicBezTo>
                  <a:pt x="6365" y="8837"/>
                  <a:pt x="6653" y="8160"/>
                  <a:pt x="6378" y="7662"/>
                </a:cubicBezTo>
                <a:lnTo>
                  <a:pt x="7762" y="6265"/>
                </a:lnTo>
                <a:cubicBezTo>
                  <a:pt x="7815" y="6295"/>
                  <a:pt x="7885" y="6321"/>
                  <a:pt x="7941" y="6348"/>
                </a:cubicBezTo>
                <a:lnTo>
                  <a:pt x="7941" y="11964"/>
                </a:lnTo>
                <a:lnTo>
                  <a:pt x="525" y="11964"/>
                </a:lnTo>
                <a:lnTo>
                  <a:pt x="525" y="1591"/>
                </a:lnTo>
                <a:lnTo>
                  <a:pt x="2421" y="1591"/>
                </a:lnTo>
                <a:cubicBezTo>
                  <a:pt x="2534" y="1896"/>
                  <a:pt x="2823" y="2115"/>
                  <a:pt x="3168" y="2115"/>
                </a:cubicBezTo>
                <a:lnTo>
                  <a:pt x="5299" y="2115"/>
                </a:lnTo>
                <a:cubicBezTo>
                  <a:pt x="5644" y="2115"/>
                  <a:pt x="5936" y="1896"/>
                  <a:pt x="6046" y="1591"/>
                </a:cubicBezTo>
                <a:close/>
                <a:moveTo>
                  <a:pt x="7941" y="12502"/>
                </a:moveTo>
                <a:lnTo>
                  <a:pt x="7941" y="12768"/>
                </a:lnTo>
                <a:cubicBezTo>
                  <a:pt x="7941" y="12904"/>
                  <a:pt x="7815" y="13030"/>
                  <a:pt x="7679" y="13030"/>
                </a:cubicBezTo>
                <a:lnTo>
                  <a:pt x="791" y="13030"/>
                </a:lnTo>
                <a:cubicBezTo>
                  <a:pt x="638" y="13030"/>
                  <a:pt x="525" y="12904"/>
                  <a:pt x="525" y="12768"/>
                </a:cubicBezTo>
                <a:lnTo>
                  <a:pt x="525" y="12502"/>
                </a:lnTo>
                <a:close/>
                <a:moveTo>
                  <a:pt x="791" y="1"/>
                </a:moveTo>
                <a:cubicBezTo>
                  <a:pt x="346" y="1"/>
                  <a:pt x="1" y="359"/>
                  <a:pt x="1" y="787"/>
                </a:cubicBezTo>
                <a:lnTo>
                  <a:pt x="1" y="12768"/>
                </a:lnTo>
                <a:cubicBezTo>
                  <a:pt x="1" y="13209"/>
                  <a:pt x="346" y="13555"/>
                  <a:pt x="791" y="13555"/>
                </a:cubicBezTo>
                <a:lnTo>
                  <a:pt x="7679" y="13555"/>
                </a:lnTo>
                <a:cubicBezTo>
                  <a:pt x="8121" y="13555"/>
                  <a:pt x="8466" y="13209"/>
                  <a:pt x="8466" y="12768"/>
                </a:cubicBezTo>
                <a:lnTo>
                  <a:pt x="8466" y="6348"/>
                </a:lnTo>
                <a:cubicBezTo>
                  <a:pt x="8536" y="6321"/>
                  <a:pt x="8592" y="6295"/>
                  <a:pt x="8645" y="6265"/>
                </a:cubicBezTo>
                <a:lnTo>
                  <a:pt x="10043" y="7662"/>
                </a:lnTo>
                <a:cubicBezTo>
                  <a:pt x="9700" y="8252"/>
                  <a:pt x="10161" y="9033"/>
                  <a:pt x="10842" y="9033"/>
                </a:cubicBezTo>
                <a:cubicBezTo>
                  <a:pt x="10848" y="9033"/>
                  <a:pt x="10854" y="9033"/>
                  <a:pt x="10859" y="9033"/>
                </a:cubicBezTo>
                <a:cubicBezTo>
                  <a:pt x="12078" y="8977"/>
                  <a:pt x="12078" y="7221"/>
                  <a:pt x="10859" y="7178"/>
                </a:cubicBezTo>
                <a:cubicBezTo>
                  <a:pt x="10693" y="7178"/>
                  <a:pt x="10541" y="7221"/>
                  <a:pt x="10418" y="7290"/>
                </a:cubicBezTo>
                <a:lnTo>
                  <a:pt x="9020" y="5893"/>
                </a:lnTo>
                <a:cubicBezTo>
                  <a:pt x="9309" y="5395"/>
                  <a:pt x="9020" y="4718"/>
                  <a:pt x="8466" y="4565"/>
                </a:cubicBezTo>
                <a:lnTo>
                  <a:pt x="8466" y="787"/>
                </a:lnTo>
                <a:cubicBezTo>
                  <a:pt x="8466" y="359"/>
                  <a:pt x="8121" y="1"/>
                  <a:pt x="76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517D416-0645-CBFA-77FB-823E04139D0E}"/>
              </a:ext>
            </a:extLst>
          </p:cNvPr>
          <p:cNvSpPr/>
          <p:nvPr/>
        </p:nvSpPr>
        <p:spPr>
          <a:xfrm>
            <a:off x="4711702" y="1365250"/>
            <a:ext cx="3397250" cy="1511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rgbClr val="1332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Google Shape;990;p45">
            <a:extLst>
              <a:ext uri="{FF2B5EF4-FFF2-40B4-BE49-F238E27FC236}">
                <a16:creationId xmlns:a16="http://schemas.microsoft.com/office/drawing/2014/main" id="{DC894FCA-D0EF-2564-490E-8EFD610F7209}"/>
              </a:ext>
            </a:extLst>
          </p:cNvPr>
          <p:cNvSpPr txBox="1">
            <a:spLocks/>
          </p:cNvSpPr>
          <p:nvPr/>
        </p:nvSpPr>
        <p:spPr>
          <a:xfrm>
            <a:off x="5346289" y="1760780"/>
            <a:ext cx="2787709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just"/>
            <a:r>
              <a:rPr lang="vi-VN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Người dùng có thể xem và thực hiện được một số thao tác trên website như xem theo hãng, lọc theo giá và tìm kiếm.</a:t>
            </a:r>
            <a:endParaRPr lang="vi-VN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8" name="Google Shape;995;p45">
            <a:extLst>
              <a:ext uri="{FF2B5EF4-FFF2-40B4-BE49-F238E27FC236}">
                <a16:creationId xmlns:a16="http://schemas.microsoft.com/office/drawing/2014/main" id="{D7B9733B-19C7-95AA-6BC5-0A5B10564E50}"/>
              </a:ext>
            </a:extLst>
          </p:cNvPr>
          <p:cNvSpPr txBox="1">
            <a:spLocks/>
          </p:cNvSpPr>
          <p:nvPr/>
        </p:nvSpPr>
        <p:spPr>
          <a:xfrm>
            <a:off x="5346262" y="1455680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indent="0"/>
            <a:r>
              <a:rPr lang="vi-VN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Chức năng người dùng</a:t>
            </a:r>
            <a:endParaRPr lang="vi-VN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Google Shape;999;p45">
            <a:extLst>
              <a:ext uri="{FF2B5EF4-FFF2-40B4-BE49-F238E27FC236}">
                <a16:creationId xmlns:a16="http://schemas.microsoft.com/office/drawing/2014/main" id="{E60DD284-9B88-07A9-BE89-D4F2848CA741}"/>
              </a:ext>
            </a:extLst>
          </p:cNvPr>
          <p:cNvSpPr/>
          <p:nvPr/>
        </p:nvSpPr>
        <p:spPr>
          <a:xfrm>
            <a:off x="4779258" y="1455680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1011;p45">
            <a:extLst>
              <a:ext uri="{FF2B5EF4-FFF2-40B4-BE49-F238E27FC236}">
                <a16:creationId xmlns:a16="http://schemas.microsoft.com/office/drawing/2014/main" id="{80989391-03C4-FE54-1FD0-A312FDC74596}"/>
              </a:ext>
            </a:extLst>
          </p:cNvPr>
          <p:cNvGrpSpPr/>
          <p:nvPr/>
        </p:nvGrpSpPr>
        <p:grpSpPr>
          <a:xfrm>
            <a:off x="4890383" y="1569543"/>
            <a:ext cx="344750" cy="339275"/>
            <a:chOff x="4775850" y="1573475"/>
            <a:chExt cx="344750" cy="339275"/>
          </a:xfrm>
        </p:grpSpPr>
        <p:sp>
          <p:nvSpPr>
            <p:cNvPr id="61" name="Google Shape;1012;p45">
              <a:extLst>
                <a:ext uri="{FF2B5EF4-FFF2-40B4-BE49-F238E27FC236}">
                  <a16:creationId xmlns:a16="http://schemas.microsoft.com/office/drawing/2014/main" id="{B5A4EC4F-BCA6-C533-9922-ADCF33A00EFC}"/>
                </a:ext>
              </a:extLst>
            </p:cNvPr>
            <p:cNvSpPr/>
            <p:nvPr/>
          </p:nvSpPr>
          <p:spPr>
            <a:xfrm>
              <a:off x="4775850" y="1573475"/>
              <a:ext cx="344750" cy="339275"/>
            </a:xfrm>
            <a:custGeom>
              <a:avLst/>
              <a:gdLst/>
              <a:ahLst/>
              <a:cxnLst/>
              <a:rect l="l" t="t" r="r" b="b"/>
              <a:pathLst>
                <a:path w="13790" h="13571" extrusionOk="0">
                  <a:moveTo>
                    <a:pt x="8714" y="843"/>
                  </a:moveTo>
                  <a:lnTo>
                    <a:pt x="10069" y="2201"/>
                  </a:lnTo>
                  <a:lnTo>
                    <a:pt x="8714" y="2201"/>
                  </a:lnTo>
                  <a:lnTo>
                    <a:pt x="8714" y="843"/>
                  </a:lnTo>
                  <a:close/>
                  <a:moveTo>
                    <a:pt x="11174" y="5587"/>
                  </a:moveTo>
                  <a:lnTo>
                    <a:pt x="11174" y="6971"/>
                  </a:lnTo>
                  <a:cubicBezTo>
                    <a:pt x="11174" y="7028"/>
                    <a:pt x="11187" y="7067"/>
                    <a:pt x="11217" y="7111"/>
                  </a:cubicBezTo>
                  <a:lnTo>
                    <a:pt x="11383" y="7373"/>
                  </a:lnTo>
                  <a:lnTo>
                    <a:pt x="9903" y="7373"/>
                  </a:lnTo>
                  <a:lnTo>
                    <a:pt x="10069" y="7111"/>
                  </a:lnTo>
                  <a:cubicBezTo>
                    <a:pt x="10095" y="7067"/>
                    <a:pt x="10108" y="7028"/>
                    <a:pt x="10108" y="6971"/>
                  </a:cubicBezTo>
                  <a:lnTo>
                    <a:pt x="10108" y="5587"/>
                  </a:lnTo>
                  <a:close/>
                  <a:moveTo>
                    <a:pt x="11715" y="7897"/>
                  </a:moveTo>
                  <a:cubicBezTo>
                    <a:pt x="11715" y="7911"/>
                    <a:pt x="12960" y="9862"/>
                    <a:pt x="12960" y="9862"/>
                  </a:cubicBezTo>
                  <a:cubicBezTo>
                    <a:pt x="13056" y="10002"/>
                    <a:pt x="13013" y="10125"/>
                    <a:pt x="12987" y="10181"/>
                  </a:cubicBezTo>
                  <a:cubicBezTo>
                    <a:pt x="12930" y="10277"/>
                    <a:pt x="12834" y="10334"/>
                    <a:pt x="12724" y="10334"/>
                  </a:cubicBezTo>
                  <a:lnTo>
                    <a:pt x="8562" y="10334"/>
                  </a:lnTo>
                  <a:cubicBezTo>
                    <a:pt x="8396" y="10334"/>
                    <a:pt x="8326" y="10221"/>
                    <a:pt x="8299" y="10168"/>
                  </a:cubicBezTo>
                  <a:cubicBezTo>
                    <a:pt x="8243" y="10055"/>
                    <a:pt x="8256" y="9945"/>
                    <a:pt x="8326" y="9849"/>
                  </a:cubicBezTo>
                  <a:cubicBezTo>
                    <a:pt x="8352" y="9806"/>
                    <a:pt x="9557" y="7940"/>
                    <a:pt x="9571" y="7897"/>
                  </a:cubicBezTo>
                  <a:close/>
                  <a:moveTo>
                    <a:pt x="8173" y="541"/>
                  </a:moveTo>
                  <a:lnTo>
                    <a:pt x="8173" y="2476"/>
                  </a:lnTo>
                  <a:cubicBezTo>
                    <a:pt x="8173" y="2616"/>
                    <a:pt x="8299" y="2739"/>
                    <a:pt x="8449" y="2739"/>
                  </a:cubicBezTo>
                  <a:lnTo>
                    <a:pt x="10374" y="2739"/>
                  </a:lnTo>
                  <a:lnTo>
                    <a:pt x="10374" y="5062"/>
                  </a:lnTo>
                  <a:lnTo>
                    <a:pt x="9584" y="5062"/>
                  </a:lnTo>
                  <a:cubicBezTo>
                    <a:pt x="9239" y="5076"/>
                    <a:pt x="9239" y="5574"/>
                    <a:pt x="9584" y="5587"/>
                  </a:cubicBezTo>
                  <a:lnTo>
                    <a:pt x="9584" y="6888"/>
                  </a:lnTo>
                  <a:lnTo>
                    <a:pt x="7898" y="9531"/>
                  </a:lnTo>
                  <a:cubicBezTo>
                    <a:pt x="7483" y="10055"/>
                    <a:pt x="7884" y="10872"/>
                    <a:pt x="8562" y="10872"/>
                  </a:cubicBezTo>
                  <a:lnTo>
                    <a:pt x="10374" y="10872"/>
                  </a:lnTo>
                  <a:lnTo>
                    <a:pt x="10374" y="11662"/>
                  </a:lnTo>
                  <a:lnTo>
                    <a:pt x="1909" y="11662"/>
                  </a:lnTo>
                  <a:lnTo>
                    <a:pt x="1909" y="541"/>
                  </a:lnTo>
                  <a:close/>
                  <a:moveTo>
                    <a:pt x="1368" y="1909"/>
                  </a:moveTo>
                  <a:lnTo>
                    <a:pt x="1368" y="11924"/>
                  </a:lnTo>
                  <a:cubicBezTo>
                    <a:pt x="1368" y="12077"/>
                    <a:pt x="1494" y="12186"/>
                    <a:pt x="1630" y="12186"/>
                  </a:cubicBezTo>
                  <a:lnTo>
                    <a:pt x="9003" y="12186"/>
                  </a:lnTo>
                  <a:lnTo>
                    <a:pt x="9003" y="13043"/>
                  </a:lnTo>
                  <a:lnTo>
                    <a:pt x="525" y="13043"/>
                  </a:lnTo>
                  <a:lnTo>
                    <a:pt x="525" y="1909"/>
                  </a:lnTo>
                  <a:close/>
                  <a:moveTo>
                    <a:pt x="1630" y="0"/>
                  </a:moveTo>
                  <a:cubicBezTo>
                    <a:pt x="1494" y="0"/>
                    <a:pt x="1368" y="126"/>
                    <a:pt x="1368" y="276"/>
                  </a:cubicBezTo>
                  <a:lnTo>
                    <a:pt x="1368" y="1384"/>
                  </a:lnTo>
                  <a:lnTo>
                    <a:pt x="263" y="1384"/>
                  </a:lnTo>
                  <a:cubicBezTo>
                    <a:pt x="110" y="1384"/>
                    <a:pt x="0" y="1507"/>
                    <a:pt x="0" y="1647"/>
                  </a:cubicBezTo>
                  <a:lnTo>
                    <a:pt x="0" y="13305"/>
                  </a:lnTo>
                  <a:cubicBezTo>
                    <a:pt x="0" y="13444"/>
                    <a:pt x="110" y="13570"/>
                    <a:pt x="263" y="13570"/>
                  </a:cubicBezTo>
                  <a:lnTo>
                    <a:pt x="9265" y="13570"/>
                  </a:lnTo>
                  <a:cubicBezTo>
                    <a:pt x="9405" y="13570"/>
                    <a:pt x="9528" y="13444"/>
                    <a:pt x="9528" y="13305"/>
                  </a:cubicBezTo>
                  <a:lnTo>
                    <a:pt x="9528" y="12186"/>
                  </a:lnTo>
                  <a:lnTo>
                    <a:pt x="10650" y="12186"/>
                  </a:lnTo>
                  <a:cubicBezTo>
                    <a:pt x="10789" y="12186"/>
                    <a:pt x="10912" y="12077"/>
                    <a:pt x="10912" y="11924"/>
                  </a:cubicBezTo>
                  <a:lnTo>
                    <a:pt x="10912" y="10872"/>
                  </a:lnTo>
                  <a:lnTo>
                    <a:pt x="12724" y="10872"/>
                  </a:lnTo>
                  <a:cubicBezTo>
                    <a:pt x="13388" y="10872"/>
                    <a:pt x="13790" y="10098"/>
                    <a:pt x="13402" y="9570"/>
                  </a:cubicBezTo>
                  <a:lnTo>
                    <a:pt x="11702" y="6888"/>
                  </a:lnTo>
                  <a:lnTo>
                    <a:pt x="11702" y="5603"/>
                  </a:lnTo>
                  <a:cubicBezTo>
                    <a:pt x="12047" y="5587"/>
                    <a:pt x="12047" y="5076"/>
                    <a:pt x="11702" y="5062"/>
                  </a:cubicBezTo>
                  <a:lnTo>
                    <a:pt x="10912" y="5062"/>
                  </a:lnTo>
                  <a:lnTo>
                    <a:pt x="10912" y="2393"/>
                  </a:lnTo>
                  <a:cubicBezTo>
                    <a:pt x="10912" y="2324"/>
                    <a:pt x="10885" y="2254"/>
                    <a:pt x="10829" y="2201"/>
                  </a:cubicBezTo>
                  <a:lnTo>
                    <a:pt x="8714" y="83"/>
                  </a:lnTo>
                  <a:cubicBezTo>
                    <a:pt x="8658" y="27"/>
                    <a:pt x="8588" y="0"/>
                    <a:pt x="8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13;p45">
              <a:extLst>
                <a:ext uri="{FF2B5EF4-FFF2-40B4-BE49-F238E27FC236}">
                  <a16:creationId xmlns:a16="http://schemas.microsoft.com/office/drawing/2014/main" id="{FCE2ACED-2FE1-3D91-CF32-875F690B2385}"/>
                </a:ext>
              </a:extLst>
            </p:cNvPr>
            <p:cNvSpPr/>
            <p:nvPr/>
          </p:nvSpPr>
          <p:spPr>
            <a:xfrm>
              <a:off x="4844325" y="1667950"/>
              <a:ext cx="136525" cy="177500"/>
            </a:xfrm>
            <a:custGeom>
              <a:avLst/>
              <a:gdLst/>
              <a:ahLst/>
              <a:cxnLst/>
              <a:rect l="l" t="t" r="r" b="b"/>
              <a:pathLst>
                <a:path w="5461" h="7100" extrusionOk="0">
                  <a:moveTo>
                    <a:pt x="4652" y="524"/>
                  </a:moveTo>
                  <a:cubicBezTo>
                    <a:pt x="4795" y="524"/>
                    <a:pt x="4936" y="638"/>
                    <a:pt x="4936" y="799"/>
                  </a:cubicBezTo>
                  <a:cubicBezTo>
                    <a:pt x="4936" y="951"/>
                    <a:pt x="4813" y="1078"/>
                    <a:pt x="4661" y="1078"/>
                  </a:cubicBezTo>
                  <a:cubicBezTo>
                    <a:pt x="4425" y="1078"/>
                    <a:pt x="4286" y="772"/>
                    <a:pt x="4465" y="606"/>
                  </a:cubicBezTo>
                  <a:cubicBezTo>
                    <a:pt x="4518" y="549"/>
                    <a:pt x="4585" y="524"/>
                    <a:pt x="4652" y="524"/>
                  </a:cubicBezTo>
                  <a:close/>
                  <a:moveTo>
                    <a:pt x="977" y="2969"/>
                  </a:moveTo>
                  <a:cubicBezTo>
                    <a:pt x="983" y="2969"/>
                    <a:pt x="990" y="2969"/>
                    <a:pt x="996" y="2970"/>
                  </a:cubicBezTo>
                  <a:cubicBezTo>
                    <a:pt x="1001" y="2969"/>
                    <a:pt x="1006" y="2969"/>
                    <a:pt x="1012" y="2969"/>
                  </a:cubicBezTo>
                  <a:cubicBezTo>
                    <a:pt x="1250" y="2969"/>
                    <a:pt x="1364" y="3265"/>
                    <a:pt x="1188" y="3428"/>
                  </a:cubicBezTo>
                  <a:cubicBezTo>
                    <a:pt x="1134" y="3487"/>
                    <a:pt x="1065" y="3513"/>
                    <a:pt x="996" y="3513"/>
                  </a:cubicBezTo>
                  <a:cubicBezTo>
                    <a:pt x="856" y="3513"/>
                    <a:pt x="721" y="3403"/>
                    <a:pt x="730" y="3235"/>
                  </a:cubicBezTo>
                  <a:cubicBezTo>
                    <a:pt x="718" y="3102"/>
                    <a:pt x="844" y="2969"/>
                    <a:pt x="977" y="2969"/>
                  </a:cubicBezTo>
                  <a:close/>
                  <a:moveTo>
                    <a:pt x="4030" y="2969"/>
                  </a:moveTo>
                  <a:cubicBezTo>
                    <a:pt x="4037" y="2969"/>
                    <a:pt x="4043" y="2969"/>
                    <a:pt x="4050" y="2970"/>
                  </a:cubicBezTo>
                  <a:cubicBezTo>
                    <a:pt x="4055" y="2969"/>
                    <a:pt x="4060" y="2969"/>
                    <a:pt x="4065" y="2969"/>
                  </a:cubicBezTo>
                  <a:cubicBezTo>
                    <a:pt x="4291" y="2969"/>
                    <a:pt x="4408" y="3265"/>
                    <a:pt x="4246" y="3428"/>
                  </a:cubicBezTo>
                  <a:cubicBezTo>
                    <a:pt x="4191" y="3487"/>
                    <a:pt x="4122" y="3513"/>
                    <a:pt x="4053" y="3513"/>
                  </a:cubicBezTo>
                  <a:cubicBezTo>
                    <a:pt x="3912" y="3513"/>
                    <a:pt x="3774" y="3403"/>
                    <a:pt x="3774" y="3235"/>
                  </a:cubicBezTo>
                  <a:cubicBezTo>
                    <a:pt x="3774" y="3102"/>
                    <a:pt x="3890" y="2969"/>
                    <a:pt x="4030" y="2969"/>
                  </a:cubicBezTo>
                  <a:close/>
                  <a:moveTo>
                    <a:pt x="996" y="6014"/>
                  </a:moveTo>
                  <a:cubicBezTo>
                    <a:pt x="1245" y="6014"/>
                    <a:pt x="1368" y="6319"/>
                    <a:pt x="1188" y="6485"/>
                  </a:cubicBezTo>
                  <a:cubicBezTo>
                    <a:pt x="1140" y="6540"/>
                    <a:pt x="1071" y="6567"/>
                    <a:pt x="1000" y="6567"/>
                  </a:cubicBezTo>
                  <a:cubicBezTo>
                    <a:pt x="929" y="6567"/>
                    <a:pt x="856" y="6540"/>
                    <a:pt x="800" y="6485"/>
                  </a:cubicBezTo>
                  <a:cubicBezTo>
                    <a:pt x="634" y="6319"/>
                    <a:pt x="760" y="6014"/>
                    <a:pt x="996" y="6014"/>
                  </a:cubicBezTo>
                  <a:close/>
                  <a:moveTo>
                    <a:pt x="4641" y="0"/>
                  </a:moveTo>
                  <a:cubicBezTo>
                    <a:pt x="4444" y="0"/>
                    <a:pt x="4244" y="71"/>
                    <a:pt x="4080" y="231"/>
                  </a:cubicBezTo>
                  <a:cubicBezTo>
                    <a:pt x="3718" y="580"/>
                    <a:pt x="3788" y="1214"/>
                    <a:pt x="4203" y="1476"/>
                  </a:cubicBezTo>
                  <a:lnTo>
                    <a:pt x="3967" y="2445"/>
                  </a:lnTo>
                  <a:cubicBezTo>
                    <a:pt x="3665" y="2472"/>
                    <a:pt x="3373" y="2694"/>
                    <a:pt x="3276" y="2986"/>
                  </a:cubicBezTo>
                  <a:lnTo>
                    <a:pt x="1756" y="2986"/>
                  </a:lnTo>
                  <a:cubicBezTo>
                    <a:pt x="1635" y="2643"/>
                    <a:pt x="1308" y="2443"/>
                    <a:pt x="981" y="2443"/>
                  </a:cubicBezTo>
                  <a:cubicBezTo>
                    <a:pt x="781" y="2443"/>
                    <a:pt x="581" y="2518"/>
                    <a:pt x="428" y="2681"/>
                  </a:cubicBezTo>
                  <a:cubicBezTo>
                    <a:pt x="0" y="3083"/>
                    <a:pt x="166" y="3816"/>
                    <a:pt x="730" y="4009"/>
                  </a:cubicBezTo>
                  <a:lnTo>
                    <a:pt x="730" y="5542"/>
                  </a:lnTo>
                  <a:cubicBezTo>
                    <a:pt x="166" y="5725"/>
                    <a:pt x="0" y="6455"/>
                    <a:pt x="428" y="6870"/>
                  </a:cubicBezTo>
                  <a:cubicBezTo>
                    <a:pt x="579" y="7023"/>
                    <a:pt x="783" y="7099"/>
                    <a:pt x="989" y="7099"/>
                  </a:cubicBezTo>
                  <a:cubicBezTo>
                    <a:pt x="1195" y="7099"/>
                    <a:pt x="1403" y="7023"/>
                    <a:pt x="1560" y="6870"/>
                  </a:cubicBezTo>
                  <a:cubicBezTo>
                    <a:pt x="1975" y="6455"/>
                    <a:pt x="1809" y="5725"/>
                    <a:pt x="1258" y="5542"/>
                  </a:cubicBezTo>
                  <a:lnTo>
                    <a:pt x="1258" y="4009"/>
                  </a:lnTo>
                  <a:cubicBezTo>
                    <a:pt x="1477" y="3926"/>
                    <a:pt x="1673" y="3733"/>
                    <a:pt x="1756" y="3511"/>
                  </a:cubicBezTo>
                  <a:lnTo>
                    <a:pt x="3276" y="3511"/>
                  </a:lnTo>
                  <a:cubicBezTo>
                    <a:pt x="3396" y="3854"/>
                    <a:pt x="3722" y="4048"/>
                    <a:pt x="4049" y="4048"/>
                  </a:cubicBezTo>
                  <a:cubicBezTo>
                    <a:pt x="4250" y="4048"/>
                    <a:pt x="4451" y="3974"/>
                    <a:pt x="4604" y="3816"/>
                  </a:cubicBezTo>
                  <a:cubicBezTo>
                    <a:pt x="4963" y="3468"/>
                    <a:pt x="4910" y="2847"/>
                    <a:pt x="4481" y="2571"/>
                  </a:cubicBezTo>
                  <a:lnTo>
                    <a:pt x="4730" y="1602"/>
                  </a:lnTo>
                  <a:cubicBezTo>
                    <a:pt x="5129" y="1575"/>
                    <a:pt x="5461" y="1214"/>
                    <a:pt x="5447" y="799"/>
                  </a:cubicBezTo>
                  <a:cubicBezTo>
                    <a:pt x="5456" y="321"/>
                    <a:pt x="5058" y="0"/>
                    <a:pt x="4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14;p45">
              <a:extLst>
                <a:ext uri="{FF2B5EF4-FFF2-40B4-BE49-F238E27FC236}">
                  <a16:creationId xmlns:a16="http://schemas.microsoft.com/office/drawing/2014/main" id="{D319E0E9-84C1-04EB-A0EF-954F29DA4808}"/>
                </a:ext>
              </a:extLst>
            </p:cNvPr>
            <p:cNvSpPr/>
            <p:nvPr/>
          </p:nvSpPr>
          <p:spPr>
            <a:xfrm>
              <a:off x="4847050" y="1608075"/>
              <a:ext cx="107575" cy="13125"/>
            </a:xfrm>
            <a:custGeom>
              <a:avLst/>
              <a:gdLst/>
              <a:ahLst/>
              <a:cxnLst/>
              <a:rect l="l" t="t" r="r" b="b"/>
              <a:pathLst>
                <a:path w="4303" h="525" extrusionOk="0">
                  <a:moveTo>
                    <a:pt x="346" y="0"/>
                  </a:moveTo>
                  <a:cubicBezTo>
                    <a:pt x="1" y="14"/>
                    <a:pt x="1" y="511"/>
                    <a:pt x="346" y="525"/>
                  </a:cubicBezTo>
                  <a:lnTo>
                    <a:pt x="3997" y="525"/>
                  </a:lnTo>
                  <a:cubicBezTo>
                    <a:pt x="4137" y="525"/>
                    <a:pt x="4260" y="428"/>
                    <a:pt x="4273" y="302"/>
                  </a:cubicBezTo>
                  <a:cubicBezTo>
                    <a:pt x="4303" y="136"/>
                    <a:pt x="4177" y="0"/>
                    <a:pt x="4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015;p45">
              <a:extLst>
                <a:ext uri="{FF2B5EF4-FFF2-40B4-BE49-F238E27FC236}">
                  <a16:creationId xmlns:a16="http://schemas.microsoft.com/office/drawing/2014/main" id="{B78E3A88-399F-4C0D-04A4-62E317141EB3}"/>
                </a:ext>
              </a:extLst>
            </p:cNvPr>
            <p:cNvSpPr/>
            <p:nvPr/>
          </p:nvSpPr>
          <p:spPr>
            <a:xfrm>
              <a:off x="4847050" y="1638450"/>
              <a:ext cx="107575" cy="13225"/>
            </a:xfrm>
            <a:custGeom>
              <a:avLst/>
              <a:gdLst/>
              <a:ahLst/>
              <a:cxnLst/>
              <a:rect l="l" t="t" r="r" b="b"/>
              <a:pathLst>
                <a:path w="4303" h="529" extrusionOk="0">
                  <a:moveTo>
                    <a:pt x="346" y="0"/>
                  </a:moveTo>
                  <a:cubicBezTo>
                    <a:pt x="1" y="17"/>
                    <a:pt x="1" y="515"/>
                    <a:pt x="346" y="528"/>
                  </a:cubicBezTo>
                  <a:lnTo>
                    <a:pt x="3997" y="528"/>
                  </a:lnTo>
                  <a:cubicBezTo>
                    <a:pt x="4137" y="528"/>
                    <a:pt x="4260" y="445"/>
                    <a:pt x="4273" y="306"/>
                  </a:cubicBezTo>
                  <a:cubicBezTo>
                    <a:pt x="4303" y="140"/>
                    <a:pt x="4177" y="0"/>
                    <a:pt x="4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016;p45">
              <a:extLst>
                <a:ext uri="{FF2B5EF4-FFF2-40B4-BE49-F238E27FC236}">
                  <a16:creationId xmlns:a16="http://schemas.microsoft.com/office/drawing/2014/main" id="{2EB54865-CE90-D76B-75ED-F35C6E1F2044}"/>
                </a:ext>
              </a:extLst>
            </p:cNvPr>
            <p:cNvSpPr/>
            <p:nvPr/>
          </p:nvSpPr>
          <p:spPr>
            <a:xfrm>
              <a:off x="4848800" y="1669575"/>
              <a:ext cx="61525" cy="13200"/>
            </a:xfrm>
            <a:custGeom>
              <a:avLst/>
              <a:gdLst/>
              <a:ahLst/>
              <a:cxnLst/>
              <a:rect l="l" t="t" r="r" b="b"/>
              <a:pathLst>
                <a:path w="2461" h="528" extrusionOk="0">
                  <a:moveTo>
                    <a:pt x="276" y="0"/>
                  </a:moveTo>
                  <a:cubicBezTo>
                    <a:pt x="123" y="0"/>
                    <a:pt x="0" y="139"/>
                    <a:pt x="14" y="305"/>
                  </a:cubicBezTo>
                  <a:cubicBezTo>
                    <a:pt x="40" y="445"/>
                    <a:pt x="153" y="528"/>
                    <a:pt x="289" y="528"/>
                  </a:cubicBezTo>
                  <a:lnTo>
                    <a:pt x="2115" y="528"/>
                  </a:lnTo>
                  <a:cubicBezTo>
                    <a:pt x="2460" y="515"/>
                    <a:pt x="2460" y="17"/>
                    <a:pt x="2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017;p45">
              <a:extLst>
                <a:ext uri="{FF2B5EF4-FFF2-40B4-BE49-F238E27FC236}">
                  <a16:creationId xmlns:a16="http://schemas.microsoft.com/office/drawing/2014/main" id="{B32B4C78-3D75-256C-18BC-858C3A01DB58}"/>
                </a:ext>
              </a:extLst>
            </p:cNvPr>
            <p:cNvSpPr/>
            <p:nvPr/>
          </p:nvSpPr>
          <p:spPr>
            <a:xfrm>
              <a:off x="4848800" y="1700025"/>
              <a:ext cx="61525" cy="13125"/>
            </a:xfrm>
            <a:custGeom>
              <a:avLst/>
              <a:gdLst/>
              <a:ahLst/>
              <a:cxnLst/>
              <a:rect l="l" t="t" r="r" b="b"/>
              <a:pathLst>
                <a:path w="2461" h="525" extrusionOk="0">
                  <a:moveTo>
                    <a:pt x="276" y="0"/>
                  </a:moveTo>
                  <a:cubicBezTo>
                    <a:pt x="123" y="0"/>
                    <a:pt x="0" y="140"/>
                    <a:pt x="14" y="306"/>
                  </a:cubicBezTo>
                  <a:cubicBezTo>
                    <a:pt x="40" y="442"/>
                    <a:pt x="153" y="525"/>
                    <a:pt x="289" y="525"/>
                  </a:cubicBezTo>
                  <a:lnTo>
                    <a:pt x="2115" y="525"/>
                  </a:lnTo>
                  <a:cubicBezTo>
                    <a:pt x="2460" y="525"/>
                    <a:pt x="2460" y="14"/>
                    <a:pt x="2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8" name="Rectangle 977">
            <a:extLst>
              <a:ext uri="{FF2B5EF4-FFF2-40B4-BE49-F238E27FC236}">
                <a16:creationId xmlns:a16="http://schemas.microsoft.com/office/drawing/2014/main" id="{435AAA29-3C84-EE00-A2D9-F18E6571B8C9}"/>
              </a:ext>
            </a:extLst>
          </p:cNvPr>
          <p:cNvSpPr/>
          <p:nvPr/>
        </p:nvSpPr>
        <p:spPr>
          <a:xfrm>
            <a:off x="1035050" y="3040000"/>
            <a:ext cx="3397250" cy="16158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rgbClr val="1332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9" name="Google Shape;991;p45">
            <a:extLst>
              <a:ext uri="{FF2B5EF4-FFF2-40B4-BE49-F238E27FC236}">
                <a16:creationId xmlns:a16="http://schemas.microsoft.com/office/drawing/2014/main" id="{354DA69F-9250-9821-9B12-C540ADAC6E9D}"/>
              </a:ext>
            </a:extLst>
          </p:cNvPr>
          <p:cNvSpPr txBox="1">
            <a:spLocks/>
          </p:cNvSpPr>
          <p:nvPr/>
        </p:nvSpPr>
        <p:spPr>
          <a:xfrm>
            <a:off x="1688189" y="3435375"/>
            <a:ext cx="2787709" cy="58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just"/>
            <a:r>
              <a:rPr lang="vi-V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Người quản trị có thể thực hiện các chức năng: thêm, xóa, sửa thương hiệu, sản phẩm, người dùng, thống kê theo hãng và theo số lượng.</a:t>
            </a:r>
            <a:endParaRPr lang="vi-V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0" name="Google Shape;994;p45">
            <a:extLst>
              <a:ext uri="{FF2B5EF4-FFF2-40B4-BE49-F238E27FC236}">
                <a16:creationId xmlns:a16="http://schemas.microsoft.com/office/drawing/2014/main" id="{F4AFE51B-EDE9-D886-AA74-B15259F03113}"/>
              </a:ext>
            </a:extLst>
          </p:cNvPr>
          <p:cNvSpPr txBox="1">
            <a:spLocks/>
          </p:cNvSpPr>
          <p:nvPr/>
        </p:nvSpPr>
        <p:spPr>
          <a:xfrm>
            <a:off x="1688189" y="3130350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indent="0"/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Chức năng admin</a:t>
            </a:r>
            <a:endParaRPr lang="en-US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1" name="Google Shape;1000;p45">
            <a:extLst>
              <a:ext uri="{FF2B5EF4-FFF2-40B4-BE49-F238E27FC236}">
                <a16:creationId xmlns:a16="http://schemas.microsoft.com/office/drawing/2014/main" id="{014D1354-EE23-8C8B-8513-07290F301737}"/>
              </a:ext>
            </a:extLst>
          </p:cNvPr>
          <p:cNvSpPr/>
          <p:nvPr/>
        </p:nvSpPr>
        <p:spPr>
          <a:xfrm>
            <a:off x="1121185" y="3130350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82" name="Google Shape;1002;p45">
            <a:extLst>
              <a:ext uri="{FF2B5EF4-FFF2-40B4-BE49-F238E27FC236}">
                <a16:creationId xmlns:a16="http://schemas.microsoft.com/office/drawing/2014/main" id="{A2C28CD7-FCC9-C8C3-40F5-F3E3D87A727D}"/>
              </a:ext>
            </a:extLst>
          </p:cNvPr>
          <p:cNvGrpSpPr/>
          <p:nvPr/>
        </p:nvGrpSpPr>
        <p:grpSpPr>
          <a:xfrm>
            <a:off x="1235248" y="3268075"/>
            <a:ext cx="338875" cy="291550"/>
            <a:chOff x="4775850" y="2706275"/>
            <a:chExt cx="338875" cy="291550"/>
          </a:xfrm>
        </p:grpSpPr>
        <p:sp>
          <p:nvSpPr>
            <p:cNvPr id="983" name="Google Shape;1003;p45">
              <a:extLst>
                <a:ext uri="{FF2B5EF4-FFF2-40B4-BE49-F238E27FC236}">
                  <a16:creationId xmlns:a16="http://schemas.microsoft.com/office/drawing/2014/main" id="{4C7767D7-7672-F701-DA85-9AA7FB7AB61C}"/>
                </a:ext>
              </a:extLst>
            </p:cNvPr>
            <p:cNvSpPr/>
            <p:nvPr/>
          </p:nvSpPr>
          <p:spPr>
            <a:xfrm>
              <a:off x="4775850" y="2706275"/>
              <a:ext cx="338875" cy="291550"/>
            </a:xfrm>
            <a:custGeom>
              <a:avLst/>
              <a:gdLst/>
              <a:ahLst/>
              <a:cxnLst/>
              <a:rect l="l" t="t" r="r" b="b"/>
              <a:pathLst>
                <a:path w="13555" h="11662" extrusionOk="0">
                  <a:moveTo>
                    <a:pt x="11964" y="1590"/>
                  </a:moveTo>
                  <a:lnTo>
                    <a:pt x="11964" y="7954"/>
                  </a:lnTo>
                  <a:lnTo>
                    <a:pt x="1590" y="7954"/>
                  </a:lnTo>
                  <a:lnTo>
                    <a:pt x="1590" y="1590"/>
                  </a:lnTo>
                  <a:close/>
                  <a:moveTo>
                    <a:pt x="12764" y="541"/>
                  </a:moveTo>
                  <a:cubicBezTo>
                    <a:pt x="12904" y="541"/>
                    <a:pt x="13030" y="651"/>
                    <a:pt x="13030" y="804"/>
                  </a:cubicBezTo>
                  <a:lnTo>
                    <a:pt x="13030" y="7954"/>
                  </a:lnTo>
                  <a:lnTo>
                    <a:pt x="12502" y="7954"/>
                  </a:lnTo>
                  <a:lnTo>
                    <a:pt x="12502" y="1328"/>
                  </a:lnTo>
                  <a:cubicBezTo>
                    <a:pt x="12502" y="1189"/>
                    <a:pt x="12379" y="1066"/>
                    <a:pt x="12226" y="1066"/>
                  </a:cubicBezTo>
                  <a:lnTo>
                    <a:pt x="1312" y="1066"/>
                  </a:lnTo>
                  <a:cubicBezTo>
                    <a:pt x="1175" y="1066"/>
                    <a:pt x="1049" y="1189"/>
                    <a:pt x="1049" y="1328"/>
                  </a:cubicBezTo>
                  <a:lnTo>
                    <a:pt x="1049" y="7954"/>
                  </a:lnTo>
                  <a:lnTo>
                    <a:pt x="525" y="7954"/>
                  </a:lnTo>
                  <a:lnTo>
                    <a:pt x="525" y="804"/>
                  </a:lnTo>
                  <a:cubicBezTo>
                    <a:pt x="525" y="651"/>
                    <a:pt x="648" y="541"/>
                    <a:pt x="787" y="541"/>
                  </a:cubicBezTo>
                  <a:close/>
                  <a:moveTo>
                    <a:pt x="13030" y="8478"/>
                  </a:moveTo>
                  <a:lnTo>
                    <a:pt x="13030" y="8741"/>
                  </a:lnTo>
                  <a:cubicBezTo>
                    <a:pt x="13030" y="8893"/>
                    <a:pt x="12904" y="9020"/>
                    <a:pt x="12764" y="9020"/>
                  </a:cubicBezTo>
                  <a:lnTo>
                    <a:pt x="787" y="9020"/>
                  </a:lnTo>
                  <a:cubicBezTo>
                    <a:pt x="648" y="9020"/>
                    <a:pt x="525" y="8893"/>
                    <a:pt x="525" y="8741"/>
                  </a:cubicBezTo>
                  <a:lnTo>
                    <a:pt x="525" y="8478"/>
                  </a:lnTo>
                  <a:close/>
                  <a:moveTo>
                    <a:pt x="7579" y="9544"/>
                  </a:moveTo>
                  <a:lnTo>
                    <a:pt x="8007" y="11134"/>
                  </a:lnTo>
                  <a:lnTo>
                    <a:pt x="5518" y="11134"/>
                  </a:lnTo>
                  <a:lnTo>
                    <a:pt x="5946" y="9544"/>
                  </a:lnTo>
                  <a:close/>
                  <a:moveTo>
                    <a:pt x="787" y="0"/>
                  </a:moveTo>
                  <a:cubicBezTo>
                    <a:pt x="346" y="0"/>
                    <a:pt x="0" y="359"/>
                    <a:pt x="0" y="804"/>
                  </a:cubicBezTo>
                  <a:lnTo>
                    <a:pt x="0" y="8741"/>
                  </a:lnTo>
                  <a:cubicBezTo>
                    <a:pt x="0" y="9186"/>
                    <a:pt x="346" y="9544"/>
                    <a:pt x="787" y="9544"/>
                  </a:cubicBezTo>
                  <a:lnTo>
                    <a:pt x="5408" y="9544"/>
                  </a:lnTo>
                  <a:lnTo>
                    <a:pt x="4980" y="11134"/>
                  </a:lnTo>
                  <a:lnTo>
                    <a:pt x="4648" y="11134"/>
                  </a:lnTo>
                  <a:cubicBezTo>
                    <a:pt x="4286" y="11147"/>
                    <a:pt x="4286" y="11645"/>
                    <a:pt x="4648" y="11662"/>
                  </a:cubicBezTo>
                  <a:lnTo>
                    <a:pt x="8880" y="11662"/>
                  </a:lnTo>
                  <a:cubicBezTo>
                    <a:pt x="9225" y="11645"/>
                    <a:pt x="9239" y="11147"/>
                    <a:pt x="8880" y="11134"/>
                  </a:cubicBezTo>
                  <a:lnTo>
                    <a:pt x="8562" y="11134"/>
                  </a:lnTo>
                  <a:lnTo>
                    <a:pt x="8133" y="9544"/>
                  </a:lnTo>
                  <a:lnTo>
                    <a:pt x="12764" y="9544"/>
                  </a:lnTo>
                  <a:cubicBezTo>
                    <a:pt x="13196" y="9544"/>
                    <a:pt x="13554" y="9186"/>
                    <a:pt x="13554" y="8741"/>
                  </a:cubicBezTo>
                  <a:lnTo>
                    <a:pt x="13554" y="804"/>
                  </a:lnTo>
                  <a:cubicBezTo>
                    <a:pt x="13554" y="359"/>
                    <a:pt x="13196" y="0"/>
                    <a:pt x="12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" name="Google Shape;1004;p45">
              <a:extLst>
                <a:ext uri="{FF2B5EF4-FFF2-40B4-BE49-F238E27FC236}">
                  <a16:creationId xmlns:a16="http://schemas.microsoft.com/office/drawing/2014/main" id="{D7D26FCF-501D-D4AA-004C-EAB2E804FE71}"/>
                </a:ext>
              </a:extLst>
            </p:cNvPr>
            <p:cNvSpPr/>
            <p:nvPr/>
          </p:nvSpPr>
          <p:spPr>
            <a:xfrm>
              <a:off x="4901650" y="2759550"/>
              <a:ext cx="59200" cy="59450"/>
            </a:xfrm>
            <a:custGeom>
              <a:avLst/>
              <a:gdLst/>
              <a:ahLst/>
              <a:cxnLst/>
              <a:rect l="l" t="t" r="r" b="b"/>
              <a:pathLst>
                <a:path w="2368" h="2378" extrusionOk="0">
                  <a:moveTo>
                    <a:pt x="529" y="551"/>
                  </a:moveTo>
                  <a:cubicBezTo>
                    <a:pt x="1193" y="664"/>
                    <a:pt x="1704" y="1189"/>
                    <a:pt x="1813" y="1853"/>
                  </a:cubicBezTo>
                  <a:lnTo>
                    <a:pt x="529" y="1853"/>
                  </a:lnTo>
                  <a:lnTo>
                    <a:pt x="529" y="551"/>
                  </a:lnTo>
                  <a:close/>
                  <a:moveTo>
                    <a:pt x="263" y="0"/>
                  </a:moveTo>
                  <a:cubicBezTo>
                    <a:pt x="114" y="0"/>
                    <a:pt x="1" y="123"/>
                    <a:pt x="1" y="263"/>
                  </a:cubicBezTo>
                  <a:lnTo>
                    <a:pt x="1" y="2115"/>
                  </a:lnTo>
                  <a:cubicBezTo>
                    <a:pt x="1" y="2254"/>
                    <a:pt x="114" y="2377"/>
                    <a:pt x="263" y="2377"/>
                  </a:cubicBezTo>
                  <a:lnTo>
                    <a:pt x="2105" y="2377"/>
                  </a:lnTo>
                  <a:cubicBezTo>
                    <a:pt x="2255" y="2377"/>
                    <a:pt x="2368" y="2254"/>
                    <a:pt x="2368" y="2115"/>
                  </a:cubicBezTo>
                  <a:cubicBezTo>
                    <a:pt x="2368" y="953"/>
                    <a:pt x="1425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005;p45">
              <a:extLst>
                <a:ext uri="{FF2B5EF4-FFF2-40B4-BE49-F238E27FC236}">
                  <a16:creationId xmlns:a16="http://schemas.microsoft.com/office/drawing/2014/main" id="{18AE5026-7EDA-4A33-1E97-0318C14FC2BD}"/>
                </a:ext>
              </a:extLst>
            </p:cNvPr>
            <p:cNvSpPr/>
            <p:nvPr/>
          </p:nvSpPr>
          <p:spPr>
            <a:xfrm>
              <a:off x="4811125" y="2786175"/>
              <a:ext cx="122750" cy="105425"/>
            </a:xfrm>
            <a:custGeom>
              <a:avLst/>
              <a:gdLst/>
              <a:ahLst/>
              <a:cxnLst/>
              <a:rect l="l" t="t" r="r" b="b"/>
              <a:pathLst>
                <a:path w="4910" h="4217" extrusionOk="0">
                  <a:moveTo>
                    <a:pt x="2530" y="552"/>
                  </a:moveTo>
                  <a:lnTo>
                    <a:pt x="2530" y="1963"/>
                  </a:lnTo>
                  <a:lnTo>
                    <a:pt x="1311" y="2670"/>
                  </a:lnTo>
                  <a:cubicBezTo>
                    <a:pt x="953" y="1757"/>
                    <a:pt x="1577" y="691"/>
                    <a:pt x="2530" y="552"/>
                  </a:cubicBezTo>
                  <a:close/>
                  <a:moveTo>
                    <a:pt x="4369" y="2378"/>
                  </a:moveTo>
                  <a:cubicBezTo>
                    <a:pt x="4299" y="2753"/>
                    <a:pt x="4093" y="3085"/>
                    <a:pt x="3818" y="3334"/>
                  </a:cubicBezTo>
                  <a:lnTo>
                    <a:pt x="3263" y="2378"/>
                  </a:lnTo>
                  <a:close/>
                  <a:moveTo>
                    <a:pt x="2709" y="2474"/>
                  </a:moveTo>
                  <a:lnTo>
                    <a:pt x="3346" y="3596"/>
                  </a:lnTo>
                  <a:cubicBezTo>
                    <a:pt x="3176" y="3666"/>
                    <a:pt x="2993" y="3699"/>
                    <a:pt x="2810" y="3699"/>
                  </a:cubicBezTo>
                  <a:cubicBezTo>
                    <a:pt x="2340" y="3699"/>
                    <a:pt x="1867" y="3483"/>
                    <a:pt x="1590" y="3125"/>
                  </a:cubicBezTo>
                  <a:lnTo>
                    <a:pt x="2709" y="2474"/>
                  </a:lnTo>
                  <a:close/>
                  <a:moveTo>
                    <a:pt x="2792" y="1"/>
                  </a:moveTo>
                  <a:cubicBezTo>
                    <a:pt x="0" y="97"/>
                    <a:pt x="0" y="4121"/>
                    <a:pt x="2792" y="4217"/>
                  </a:cubicBezTo>
                  <a:cubicBezTo>
                    <a:pt x="3954" y="4217"/>
                    <a:pt x="4910" y="3277"/>
                    <a:pt x="4910" y="2102"/>
                  </a:cubicBezTo>
                  <a:cubicBezTo>
                    <a:pt x="4910" y="1963"/>
                    <a:pt x="4784" y="1840"/>
                    <a:pt x="4648" y="1840"/>
                  </a:cubicBezTo>
                  <a:lnTo>
                    <a:pt x="3054" y="1840"/>
                  </a:lnTo>
                  <a:lnTo>
                    <a:pt x="3054" y="263"/>
                  </a:lnTo>
                  <a:cubicBezTo>
                    <a:pt x="3054" y="111"/>
                    <a:pt x="2945" y="1"/>
                    <a:pt x="2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006;p45">
              <a:extLst>
                <a:ext uri="{FF2B5EF4-FFF2-40B4-BE49-F238E27FC236}">
                  <a16:creationId xmlns:a16="http://schemas.microsoft.com/office/drawing/2014/main" id="{EA04EB3D-80D0-92B9-ECF9-7EBAA290EF68}"/>
                </a:ext>
              </a:extLst>
            </p:cNvPr>
            <p:cNvSpPr/>
            <p:nvPr/>
          </p:nvSpPr>
          <p:spPr>
            <a:xfrm>
              <a:off x="4977750" y="2852175"/>
              <a:ext cx="84025" cy="39850"/>
            </a:xfrm>
            <a:custGeom>
              <a:avLst/>
              <a:gdLst/>
              <a:ahLst/>
              <a:cxnLst/>
              <a:rect l="l" t="t" r="r" b="b"/>
              <a:pathLst>
                <a:path w="3361" h="1594" extrusionOk="0">
                  <a:moveTo>
                    <a:pt x="2836" y="528"/>
                  </a:moveTo>
                  <a:lnTo>
                    <a:pt x="2836" y="1052"/>
                  </a:lnTo>
                  <a:lnTo>
                    <a:pt x="525" y="1052"/>
                  </a:lnTo>
                  <a:lnTo>
                    <a:pt x="525" y="528"/>
                  </a:lnTo>
                  <a:close/>
                  <a:moveTo>
                    <a:pt x="263" y="0"/>
                  </a:moveTo>
                  <a:cubicBezTo>
                    <a:pt x="110" y="0"/>
                    <a:pt x="1" y="113"/>
                    <a:pt x="1" y="266"/>
                  </a:cubicBezTo>
                  <a:lnTo>
                    <a:pt x="1" y="1328"/>
                  </a:lnTo>
                  <a:cubicBezTo>
                    <a:pt x="1" y="1467"/>
                    <a:pt x="110" y="1593"/>
                    <a:pt x="263" y="1593"/>
                  </a:cubicBezTo>
                  <a:lnTo>
                    <a:pt x="3098" y="1593"/>
                  </a:lnTo>
                  <a:cubicBezTo>
                    <a:pt x="3238" y="1593"/>
                    <a:pt x="3360" y="1467"/>
                    <a:pt x="3360" y="1328"/>
                  </a:cubicBezTo>
                  <a:lnTo>
                    <a:pt x="3360" y="266"/>
                  </a:lnTo>
                  <a:cubicBezTo>
                    <a:pt x="3360" y="113"/>
                    <a:pt x="3238" y="0"/>
                    <a:pt x="3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007;p45">
              <a:extLst>
                <a:ext uri="{FF2B5EF4-FFF2-40B4-BE49-F238E27FC236}">
                  <a16:creationId xmlns:a16="http://schemas.microsoft.com/office/drawing/2014/main" id="{C0BF38E7-23CD-4402-D766-B4896FC5184E}"/>
                </a:ext>
              </a:extLst>
            </p:cNvPr>
            <p:cNvSpPr/>
            <p:nvPr/>
          </p:nvSpPr>
          <p:spPr>
            <a:xfrm>
              <a:off x="4975350" y="2821050"/>
              <a:ext cx="88175" cy="13225"/>
            </a:xfrm>
            <a:custGeom>
              <a:avLst/>
              <a:gdLst/>
              <a:ahLst/>
              <a:cxnLst/>
              <a:rect l="l" t="t" r="r" b="b"/>
              <a:pathLst>
                <a:path w="3527" h="529" extrusionOk="0">
                  <a:moveTo>
                    <a:pt x="346" y="0"/>
                  </a:moveTo>
                  <a:cubicBezTo>
                    <a:pt x="1" y="17"/>
                    <a:pt x="1" y="515"/>
                    <a:pt x="346" y="528"/>
                  </a:cubicBezTo>
                  <a:lnTo>
                    <a:pt x="3181" y="528"/>
                  </a:lnTo>
                  <a:cubicBezTo>
                    <a:pt x="3526" y="515"/>
                    <a:pt x="3526" y="17"/>
                    <a:pt x="3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008;p45">
              <a:extLst>
                <a:ext uri="{FF2B5EF4-FFF2-40B4-BE49-F238E27FC236}">
                  <a16:creationId xmlns:a16="http://schemas.microsoft.com/office/drawing/2014/main" id="{9ADADC7C-60EC-D1D6-50FE-2EC80121D395}"/>
                </a:ext>
              </a:extLst>
            </p:cNvPr>
            <p:cNvSpPr/>
            <p:nvPr/>
          </p:nvSpPr>
          <p:spPr>
            <a:xfrm>
              <a:off x="4975350" y="2790675"/>
              <a:ext cx="88175" cy="13125"/>
            </a:xfrm>
            <a:custGeom>
              <a:avLst/>
              <a:gdLst/>
              <a:ahLst/>
              <a:cxnLst/>
              <a:rect l="l" t="t" r="r" b="b"/>
              <a:pathLst>
                <a:path w="3527" h="525" extrusionOk="0">
                  <a:moveTo>
                    <a:pt x="346" y="0"/>
                  </a:moveTo>
                  <a:cubicBezTo>
                    <a:pt x="1" y="14"/>
                    <a:pt x="1" y="511"/>
                    <a:pt x="346" y="525"/>
                  </a:cubicBezTo>
                  <a:lnTo>
                    <a:pt x="3181" y="525"/>
                  </a:lnTo>
                  <a:cubicBezTo>
                    <a:pt x="3526" y="511"/>
                    <a:pt x="3526" y="14"/>
                    <a:pt x="3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09;p45">
              <a:extLst>
                <a:ext uri="{FF2B5EF4-FFF2-40B4-BE49-F238E27FC236}">
                  <a16:creationId xmlns:a16="http://schemas.microsoft.com/office/drawing/2014/main" id="{1D0EF937-A4A2-0A6E-1A6B-4C30B9E1A583}"/>
                </a:ext>
              </a:extLst>
            </p:cNvPr>
            <p:cNvSpPr/>
            <p:nvPr/>
          </p:nvSpPr>
          <p:spPr>
            <a:xfrm>
              <a:off x="4975350" y="2759550"/>
              <a:ext cx="88175" cy="13125"/>
            </a:xfrm>
            <a:custGeom>
              <a:avLst/>
              <a:gdLst/>
              <a:ahLst/>
              <a:cxnLst/>
              <a:rect l="l" t="t" r="r" b="b"/>
              <a:pathLst>
                <a:path w="3527" h="525" extrusionOk="0">
                  <a:moveTo>
                    <a:pt x="346" y="0"/>
                  </a:moveTo>
                  <a:cubicBezTo>
                    <a:pt x="1" y="14"/>
                    <a:pt x="1" y="512"/>
                    <a:pt x="346" y="525"/>
                  </a:cubicBezTo>
                  <a:lnTo>
                    <a:pt x="3181" y="525"/>
                  </a:lnTo>
                  <a:cubicBezTo>
                    <a:pt x="3526" y="512"/>
                    <a:pt x="3526" y="14"/>
                    <a:pt x="3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72144745-9130-8383-68A6-7BD53E1AF0A0}"/>
              </a:ext>
            </a:extLst>
          </p:cNvPr>
          <p:cNvSpPr/>
          <p:nvPr/>
        </p:nvSpPr>
        <p:spPr>
          <a:xfrm>
            <a:off x="4711702" y="3040000"/>
            <a:ext cx="3397250" cy="16158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rgbClr val="1332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Google Shape;990;p45">
            <a:extLst>
              <a:ext uri="{FF2B5EF4-FFF2-40B4-BE49-F238E27FC236}">
                <a16:creationId xmlns:a16="http://schemas.microsoft.com/office/drawing/2014/main" id="{57565172-6436-EDB6-15A2-77595BB8970B}"/>
              </a:ext>
            </a:extLst>
          </p:cNvPr>
          <p:cNvSpPr txBox="1">
            <a:spLocks/>
          </p:cNvSpPr>
          <p:nvPr/>
        </p:nvSpPr>
        <p:spPr>
          <a:xfrm>
            <a:off x="5346258" y="3435375"/>
            <a:ext cx="267562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just"/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Kết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nối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với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để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lấy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dữ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liệu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sản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phẩm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bằng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PHP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sữ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dụng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AngularJS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để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hiển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thị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sản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phẩm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lên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website.</a:t>
            </a:r>
            <a:endParaRPr lang="vi-VN" sz="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29" name="Google Shape;995;p45">
            <a:extLst>
              <a:ext uri="{FF2B5EF4-FFF2-40B4-BE49-F238E27FC236}">
                <a16:creationId xmlns:a16="http://schemas.microsoft.com/office/drawing/2014/main" id="{769FEACF-0CC9-D22F-6502-CF34C2959A93}"/>
              </a:ext>
            </a:extLst>
          </p:cNvPr>
          <p:cNvSpPr txBox="1">
            <a:spLocks/>
          </p:cNvSpPr>
          <p:nvPr/>
        </p:nvSpPr>
        <p:spPr>
          <a:xfrm>
            <a:off x="5346231" y="3130275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indent="0"/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</a:t>
            </a:r>
            <a:endParaRPr lang="vi-VN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0" name="Google Shape;999;p45">
            <a:extLst>
              <a:ext uri="{FF2B5EF4-FFF2-40B4-BE49-F238E27FC236}">
                <a16:creationId xmlns:a16="http://schemas.microsoft.com/office/drawing/2014/main" id="{5DFF3238-7F36-53AF-CEE9-0D4F4A1A8DE4}"/>
              </a:ext>
            </a:extLst>
          </p:cNvPr>
          <p:cNvSpPr/>
          <p:nvPr/>
        </p:nvSpPr>
        <p:spPr>
          <a:xfrm>
            <a:off x="4779227" y="3130275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31" name="Google Shape;9824;p84">
            <a:extLst>
              <a:ext uri="{FF2B5EF4-FFF2-40B4-BE49-F238E27FC236}">
                <a16:creationId xmlns:a16="http://schemas.microsoft.com/office/drawing/2014/main" id="{62589240-FD3A-C5FE-C8D3-AB6FCE9999DD}"/>
              </a:ext>
            </a:extLst>
          </p:cNvPr>
          <p:cNvGrpSpPr/>
          <p:nvPr/>
        </p:nvGrpSpPr>
        <p:grpSpPr>
          <a:xfrm>
            <a:off x="4892899" y="3243691"/>
            <a:ext cx="352455" cy="340168"/>
            <a:chOff x="3857225" y="238125"/>
            <a:chExt cx="500575" cy="483125"/>
          </a:xfrm>
          <a:solidFill>
            <a:srgbClr val="133237"/>
          </a:solidFill>
        </p:grpSpPr>
        <p:sp>
          <p:nvSpPr>
            <p:cNvPr id="1032" name="Google Shape;9825;p84">
              <a:extLst>
                <a:ext uri="{FF2B5EF4-FFF2-40B4-BE49-F238E27FC236}">
                  <a16:creationId xmlns:a16="http://schemas.microsoft.com/office/drawing/2014/main" id="{9A2849AD-4AC4-41A4-214D-9F4F3D5BBD1E}"/>
                </a:ext>
              </a:extLst>
            </p:cNvPr>
            <p:cNvSpPr/>
            <p:nvPr/>
          </p:nvSpPr>
          <p:spPr>
            <a:xfrm>
              <a:off x="3857225" y="238125"/>
              <a:ext cx="500575" cy="483125"/>
            </a:xfrm>
            <a:custGeom>
              <a:avLst/>
              <a:gdLst/>
              <a:ahLst/>
              <a:cxnLst/>
              <a:rect l="l" t="t" r="r" b="b"/>
              <a:pathLst>
                <a:path w="20023" h="19325" extrusionOk="0">
                  <a:moveTo>
                    <a:pt x="15671" y="3398"/>
                  </a:moveTo>
                  <a:cubicBezTo>
                    <a:pt x="15707" y="3398"/>
                    <a:pt x="15744" y="3402"/>
                    <a:pt x="15780" y="3409"/>
                  </a:cubicBezTo>
                  <a:lnTo>
                    <a:pt x="15801" y="3415"/>
                  </a:lnTo>
                  <a:cubicBezTo>
                    <a:pt x="15814" y="3415"/>
                    <a:pt x="15823" y="3418"/>
                    <a:pt x="15835" y="3421"/>
                  </a:cubicBezTo>
                  <a:cubicBezTo>
                    <a:pt x="15844" y="3424"/>
                    <a:pt x="15856" y="3430"/>
                    <a:pt x="15868" y="3433"/>
                  </a:cubicBezTo>
                  <a:lnTo>
                    <a:pt x="15886" y="3439"/>
                  </a:lnTo>
                  <a:cubicBezTo>
                    <a:pt x="15892" y="3442"/>
                    <a:pt x="15898" y="3445"/>
                    <a:pt x="15904" y="3448"/>
                  </a:cubicBezTo>
                  <a:cubicBezTo>
                    <a:pt x="15922" y="3457"/>
                    <a:pt x="15943" y="3466"/>
                    <a:pt x="15964" y="3478"/>
                  </a:cubicBezTo>
                  <a:cubicBezTo>
                    <a:pt x="15986" y="3494"/>
                    <a:pt x="16010" y="3509"/>
                    <a:pt x="16031" y="3524"/>
                  </a:cubicBezTo>
                  <a:cubicBezTo>
                    <a:pt x="16046" y="3536"/>
                    <a:pt x="16058" y="3551"/>
                    <a:pt x="16073" y="3563"/>
                  </a:cubicBezTo>
                  <a:cubicBezTo>
                    <a:pt x="16085" y="3575"/>
                    <a:pt x="16100" y="3590"/>
                    <a:pt x="16112" y="3605"/>
                  </a:cubicBezTo>
                  <a:cubicBezTo>
                    <a:pt x="16294" y="3829"/>
                    <a:pt x="16279" y="4158"/>
                    <a:pt x="16073" y="4363"/>
                  </a:cubicBezTo>
                  <a:lnTo>
                    <a:pt x="13054" y="7383"/>
                  </a:lnTo>
                  <a:cubicBezTo>
                    <a:pt x="12939" y="7232"/>
                    <a:pt x="12815" y="7090"/>
                    <a:pt x="12682" y="6954"/>
                  </a:cubicBezTo>
                  <a:cubicBezTo>
                    <a:pt x="12546" y="6821"/>
                    <a:pt x="12405" y="6697"/>
                    <a:pt x="12254" y="6582"/>
                  </a:cubicBezTo>
                  <a:lnTo>
                    <a:pt x="15273" y="3563"/>
                  </a:lnTo>
                  <a:cubicBezTo>
                    <a:pt x="15380" y="3456"/>
                    <a:pt x="15523" y="3398"/>
                    <a:pt x="15671" y="3398"/>
                  </a:cubicBezTo>
                  <a:close/>
                  <a:moveTo>
                    <a:pt x="9887" y="9183"/>
                  </a:moveTo>
                  <a:cubicBezTo>
                    <a:pt x="10031" y="9183"/>
                    <a:pt x="10176" y="9238"/>
                    <a:pt x="10288" y="9348"/>
                  </a:cubicBezTo>
                  <a:cubicBezTo>
                    <a:pt x="10511" y="9575"/>
                    <a:pt x="10508" y="9937"/>
                    <a:pt x="10279" y="10157"/>
                  </a:cubicBezTo>
                  <a:cubicBezTo>
                    <a:pt x="10169" y="10268"/>
                    <a:pt x="10024" y="10323"/>
                    <a:pt x="9879" y="10323"/>
                  </a:cubicBezTo>
                  <a:cubicBezTo>
                    <a:pt x="9734" y="10323"/>
                    <a:pt x="9589" y="10268"/>
                    <a:pt x="9479" y="10157"/>
                  </a:cubicBezTo>
                  <a:cubicBezTo>
                    <a:pt x="9258" y="9937"/>
                    <a:pt x="9258" y="9578"/>
                    <a:pt x="9479" y="9357"/>
                  </a:cubicBezTo>
                  <a:cubicBezTo>
                    <a:pt x="9590" y="9241"/>
                    <a:pt x="9739" y="9183"/>
                    <a:pt x="9887" y="9183"/>
                  </a:cubicBezTo>
                  <a:close/>
                  <a:moveTo>
                    <a:pt x="15746" y="1062"/>
                  </a:moveTo>
                  <a:cubicBezTo>
                    <a:pt x="16469" y="1062"/>
                    <a:pt x="17193" y="1337"/>
                    <a:pt x="17746" y="1890"/>
                  </a:cubicBezTo>
                  <a:cubicBezTo>
                    <a:pt x="18878" y="3022"/>
                    <a:pt x="18845" y="4870"/>
                    <a:pt x="17673" y="5963"/>
                  </a:cubicBezTo>
                  <a:lnTo>
                    <a:pt x="11879" y="11758"/>
                  </a:lnTo>
                  <a:cubicBezTo>
                    <a:pt x="11337" y="12300"/>
                    <a:pt x="10612" y="12586"/>
                    <a:pt x="9878" y="12586"/>
                  </a:cubicBezTo>
                  <a:cubicBezTo>
                    <a:pt x="9472" y="12586"/>
                    <a:pt x="9062" y="12499"/>
                    <a:pt x="8679" y="12319"/>
                  </a:cubicBezTo>
                  <a:lnTo>
                    <a:pt x="8663" y="12313"/>
                  </a:lnTo>
                  <a:cubicBezTo>
                    <a:pt x="8198" y="12093"/>
                    <a:pt x="7803" y="11746"/>
                    <a:pt x="7516" y="11317"/>
                  </a:cubicBezTo>
                  <a:lnTo>
                    <a:pt x="8346" y="10487"/>
                  </a:lnTo>
                  <a:cubicBezTo>
                    <a:pt x="8645" y="11113"/>
                    <a:pt x="9259" y="11453"/>
                    <a:pt x="9883" y="11453"/>
                  </a:cubicBezTo>
                  <a:cubicBezTo>
                    <a:pt x="10311" y="11453"/>
                    <a:pt x="10744" y="11293"/>
                    <a:pt x="11082" y="10955"/>
                  </a:cubicBezTo>
                  <a:lnTo>
                    <a:pt x="16873" y="5160"/>
                  </a:lnTo>
                  <a:cubicBezTo>
                    <a:pt x="17541" y="4514"/>
                    <a:pt x="17562" y="3448"/>
                    <a:pt x="16922" y="2775"/>
                  </a:cubicBezTo>
                  <a:cubicBezTo>
                    <a:pt x="16588" y="2423"/>
                    <a:pt x="16140" y="2245"/>
                    <a:pt x="15690" y="2245"/>
                  </a:cubicBezTo>
                  <a:cubicBezTo>
                    <a:pt x="15275" y="2245"/>
                    <a:pt x="14860" y="2395"/>
                    <a:pt x="14533" y="2699"/>
                  </a:cubicBezTo>
                  <a:cubicBezTo>
                    <a:pt x="14512" y="2718"/>
                    <a:pt x="14491" y="2739"/>
                    <a:pt x="14470" y="2760"/>
                  </a:cubicBezTo>
                  <a:lnTo>
                    <a:pt x="11212" y="6021"/>
                  </a:lnTo>
                  <a:cubicBezTo>
                    <a:pt x="10783" y="5867"/>
                    <a:pt x="10333" y="5791"/>
                    <a:pt x="9877" y="5791"/>
                  </a:cubicBezTo>
                  <a:lnTo>
                    <a:pt x="9838" y="5791"/>
                  </a:lnTo>
                  <a:lnTo>
                    <a:pt x="13673" y="1963"/>
                  </a:lnTo>
                  <a:cubicBezTo>
                    <a:pt x="14232" y="1363"/>
                    <a:pt x="14988" y="1062"/>
                    <a:pt x="15746" y="1062"/>
                  </a:cubicBezTo>
                  <a:close/>
                  <a:moveTo>
                    <a:pt x="6707" y="12129"/>
                  </a:moveTo>
                  <a:cubicBezTo>
                    <a:pt x="6819" y="12283"/>
                    <a:pt x="6942" y="12425"/>
                    <a:pt x="7078" y="12558"/>
                  </a:cubicBezTo>
                  <a:cubicBezTo>
                    <a:pt x="7211" y="12694"/>
                    <a:pt x="7353" y="12818"/>
                    <a:pt x="7507" y="12932"/>
                  </a:cubicBezTo>
                  <a:lnTo>
                    <a:pt x="4675" y="15762"/>
                  </a:lnTo>
                  <a:cubicBezTo>
                    <a:pt x="4565" y="15872"/>
                    <a:pt x="4420" y="15927"/>
                    <a:pt x="4275" y="15927"/>
                  </a:cubicBezTo>
                  <a:cubicBezTo>
                    <a:pt x="4130" y="15927"/>
                    <a:pt x="3985" y="15872"/>
                    <a:pt x="3875" y="15762"/>
                  </a:cubicBezTo>
                  <a:cubicBezTo>
                    <a:pt x="3654" y="15541"/>
                    <a:pt x="3654" y="15182"/>
                    <a:pt x="3875" y="14961"/>
                  </a:cubicBezTo>
                  <a:lnTo>
                    <a:pt x="6707" y="12129"/>
                  </a:lnTo>
                  <a:close/>
                  <a:moveTo>
                    <a:pt x="9884" y="6926"/>
                  </a:moveTo>
                  <a:cubicBezTo>
                    <a:pt x="10290" y="6926"/>
                    <a:pt x="10698" y="7013"/>
                    <a:pt x="11082" y="7192"/>
                  </a:cubicBezTo>
                  <a:lnTo>
                    <a:pt x="11094" y="7198"/>
                  </a:lnTo>
                  <a:cubicBezTo>
                    <a:pt x="11562" y="7422"/>
                    <a:pt x="11958" y="7766"/>
                    <a:pt x="12242" y="8198"/>
                  </a:cubicBezTo>
                  <a:lnTo>
                    <a:pt x="11411" y="9028"/>
                  </a:lnTo>
                  <a:cubicBezTo>
                    <a:pt x="11112" y="8400"/>
                    <a:pt x="10499" y="8061"/>
                    <a:pt x="9877" y="8061"/>
                  </a:cubicBezTo>
                  <a:cubicBezTo>
                    <a:pt x="9448" y="8061"/>
                    <a:pt x="9016" y="8222"/>
                    <a:pt x="8679" y="8560"/>
                  </a:cubicBezTo>
                  <a:lnTo>
                    <a:pt x="3074" y="14161"/>
                  </a:lnTo>
                  <a:cubicBezTo>
                    <a:pt x="2410" y="14822"/>
                    <a:pt x="2410" y="15900"/>
                    <a:pt x="3074" y="16562"/>
                  </a:cubicBezTo>
                  <a:cubicBezTo>
                    <a:pt x="3405" y="16894"/>
                    <a:pt x="3840" y="17060"/>
                    <a:pt x="4275" y="17060"/>
                  </a:cubicBezTo>
                  <a:cubicBezTo>
                    <a:pt x="4710" y="17060"/>
                    <a:pt x="5144" y="16894"/>
                    <a:pt x="5475" y="16562"/>
                  </a:cubicBezTo>
                  <a:lnTo>
                    <a:pt x="8546" y="13491"/>
                  </a:lnTo>
                  <a:cubicBezTo>
                    <a:pt x="8974" y="13642"/>
                    <a:pt x="9424" y="13720"/>
                    <a:pt x="9880" y="13720"/>
                  </a:cubicBezTo>
                  <a:lnTo>
                    <a:pt x="9920" y="13720"/>
                  </a:lnTo>
                  <a:lnTo>
                    <a:pt x="6275" y="17362"/>
                  </a:lnTo>
                  <a:cubicBezTo>
                    <a:pt x="5716" y="17961"/>
                    <a:pt x="4960" y="18262"/>
                    <a:pt x="4202" y="18262"/>
                  </a:cubicBezTo>
                  <a:cubicBezTo>
                    <a:pt x="3479" y="18262"/>
                    <a:pt x="2755" y="17987"/>
                    <a:pt x="2202" y="17434"/>
                  </a:cubicBezTo>
                  <a:cubicBezTo>
                    <a:pt x="1070" y="16302"/>
                    <a:pt x="1103" y="14454"/>
                    <a:pt x="2274" y="13361"/>
                  </a:cubicBezTo>
                  <a:lnTo>
                    <a:pt x="7878" y="7757"/>
                  </a:lnTo>
                  <a:cubicBezTo>
                    <a:pt x="8422" y="7214"/>
                    <a:pt x="9147" y="6926"/>
                    <a:pt x="9884" y="6926"/>
                  </a:cubicBezTo>
                  <a:close/>
                  <a:moveTo>
                    <a:pt x="15673" y="1"/>
                  </a:moveTo>
                  <a:cubicBezTo>
                    <a:pt x="14659" y="1"/>
                    <a:pt x="13644" y="388"/>
                    <a:pt x="12870" y="1162"/>
                  </a:cubicBezTo>
                  <a:lnTo>
                    <a:pt x="7078" y="6957"/>
                  </a:lnTo>
                  <a:lnTo>
                    <a:pt x="1471" y="12561"/>
                  </a:lnTo>
                  <a:cubicBezTo>
                    <a:pt x="339" y="13693"/>
                    <a:pt x="1" y="15399"/>
                    <a:pt x="614" y="16879"/>
                  </a:cubicBezTo>
                  <a:cubicBezTo>
                    <a:pt x="1230" y="18358"/>
                    <a:pt x="2673" y="19324"/>
                    <a:pt x="4276" y="19324"/>
                  </a:cubicBezTo>
                  <a:cubicBezTo>
                    <a:pt x="4280" y="19325"/>
                    <a:pt x="4284" y="19325"/>
                    <a:pt x="4288" y="19325"/>
                  </a:cubicBezTo>
                  <a:cubicBezTo>
                    <a:pt x="5334" y="19325"/>
                    <a:pt x="6338" y="18908"/>
                    <a:pt x="7078" y="18165"/>
                  </a:cubicBezTo>
                  <a:lnTo>
                    <a:pt x="12682" y="12561"/>
                  </a:lnTo>
                  <a:lnTo>
                    <a:pt x="18477" y="6767"/>
                  </a:lnTo>
                  <a:cubicBezTo>
                    <a:pt x="20023" y="5221"/>
                    <a:pt x="20023" y="2711"/>
                    <a:pt x="18477" y="1162"/>
                  </a:cubicBezTo>
                  <a:cubicBezTo>
                    <a:pt x="17702" y="388"/>
                    <a:pt x="16688" y="1"/>
                    <a:pt x="15673" y="1"/>
                  </a:cubicBezTo>
                  <a:close/>
                </a:path>
              </a:pathLst>
            </a:custGeom>
            <a:grpFill/>
            <a:ln>
              <a:solidFill>
                <a:srgbClr val="13323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033" name="Google Shape;9826;p84">
              <a:extLst>
                <a:ext uri="{FF2B5EF4-FFF2-40B4-BE49-F238E27FC236}">
                  <a16:creationId xmlns:a16="http://schemas.microsoft.com/office/drawing/2014/main" id="{81F7853E-295D-1E76-16A8-61979C8232D4}"/>
                </a:ext>
              </a:extLst>
            </p:cNvPr>
            <p:cNvSpPr/>
            <p:nvPr/>
          </p:nvSpPr>
          <p:spPr>
            <a:xfrm>
              <a:off x="4208775" y="588000"/>
              <a:ext cx="71125" cy="68350"/>
            </a:xfrm>
            <a:custGeom>
              <a:avLst/>
              <a:gdLst/>
              <a:ahLst/>
              <a:cxnLst/>
              <a:rect l="l" t="t" r="r" b="b"/>
              <a:pathLst>
                <a:path w="2845" h="2734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lnTo>
                    <a:pt x="1821" y="2567"/>
                  </a:lnTo>
                  <a:cubicBezTo>
                    <a:pt x="1933" y="2677"/>
                    <a:pt x="2079" y="2733"/>
                    <a:pt x="2224" y="2733"/>
                  </a:cubicBezTo>
                  <a:cubicBezTo>
                    <a:pt x="2368" y="2733"/>
                    <a:pt x="2513" y="2678"/>
                    <a:pt x="2624" y="2567"/>
                  </a:cubicBezTo>
                  <a:cubicBezTo>
                    <a:pt x="2845" y="2346"/>
                    <a:pt x="2845" y="1987"/>
                    <a:pt x="2624" y="1767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grpFill/>
            <a:ln>
              <a:solidFill>
                <a:srgbClr val="13323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4" name="Google Shape;9827;p84">
              <a:extLst>
                <a:ext uri="{FF2B5EF4-FFF2-40B4-BE49-F238E27FC236}">
                  <a16:creationId xmlns:a16="http://schemas.microsoft.com/office/drawing/2014/main" id="{92063E12-728C-EF58-9107-EEA0410447AD}"/>
                </a:ext>
              </a:extLst>
            </p:cNvPr>
            <p:cNvSpPr/>
            <p:nvPr/>
          </p:nvSpPr>
          <p:spPr>
            <a:xfrm>
              <a:off x="4228400" y="527925"/>
              <a:ext cx="91050" cy="48400"/>
            </a:xfrm>
            <a:custGeom>
              <a:avLst/>
              <a:gdLst/>
              <a:ahLst/>
              <a:cxnLst/>
              <a:rect l="l" t="t" r="r" b="b"/>
              <a:pathLst>
                <a:path w="3642" h="1936" extrusionOk="0">
                  <a:moveTo>
                    <a:pt x="636" y="0"/>
                  </a:moveTo>
                  <a:cubicBezTo>
                    <a:pt x="400" y="0"/>
                    <a:pt x="180" y="150"/>
                    <a:pt x="100" y="389"/>
                  </a:cubicBezTo>
                  <a:cubicBezTo>
                    <a:pt x="0" y="685"/>
                    <a:pt x="160" y="1005"/>
                    <a:pt x="459" y="1105"/>
                  </a:cubicBezTo>
                  <a:lnTo>
                    <a:pt x="2860" y="1905"/>
                  </a:lnTo>
                  <a:cubicBezTo>
                    <a:pt x="2917" y="1923"/>
                    <a:pt x="2977" y="1935"/>
                    <a:pt x="3038" y="1935"/>
                  </a:cubicBezTo>
                  <a:cubicBezTo>
                    <a:pt x="3316" y="1932"/>
                    <a:pt x="3554" y="1733"/>
                    <a:pt x="3596" y="1458"/>
                  </a:cubicBezTo>
                  <a:cubicBezTo>
                    <a:pt x="3642" y="1183"/>
                    <a:pt x="3482" y="918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5" y="0"/>
                    <a:pt x="636" y="0"/>
                  </a:cubicBezTo>
                  <a:close/>
                </a:path>
              </a:pathLst>
            </a:custGeom>
            <a:grpFill/>
            <a:ln>
              <a:solidFill>
                <a:srgbClr val="13323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5" name="Google Shape;9828;p84">
              <a:extLst>
                <a:ext uri="{FF2B5EF4-FFF2-40B4-BE49-F238E27FC236}">
                  <a16:creationId xmlns:a16="http://schemas.microsoft.com/office/drawing/2014/main" id="{D646ED1B-0B7B-0012-4517-9A0FA72B56A9}"/>
                </a:ext>
              </a:extLst>
            </p:cNvPr>
            <p:cNvSpPr/>
            <p:nvPr/>
          </p:nvSpPr>
          <p:spPr>
            <a:xfrm>
              <a:off x="4148300" y="608000"/>
              <a:ext cx="52050" cy="88600"/>
            </a:xfrm>
            <a:custGeom>
              <a:avLst/>
              <a:gdLst/>
              <a:ahLst/>
              <a:cxnLst/>
              <a:rect l="l" t="t" r="r" b="b"/>
              <a:pathLst>
                <a:path w="2082" h="3544" extrusionOk="0">
                  <a:moveTo>
                    <a:pt x="639" y="1"/>
                  </a:moveTo>
                  <a:cubicBezTo>
                    <a:pt x="580" y="1"/>
                    <a:pt x="519" y="10"/>
                    <a:pt x="460" y="31"/>
                  </a:cubicBezTo>
                  <a:cubicBezTo>
                    <a:pt x="161" y="127"/>
                    <a:pt x="1" y="450"/>
                    <a:pt x="100" y="746"/>
                  </a:cubicBezTo>
                  <a:lnTo>
                    <a:pt x="903" y="3150"/>
                  </a:lnTo>
                  <a:cubicBezTo>
                    <a:pt x="979" y="3390"/>
                    <a:pt x="1202" y="3544"/>
                    <a:pt x="1441" y="3544"/>
                  </a:cubicBezTo>
                  <a:cubicBezTo>
                    <a:pt x="1500" y="3544"/>
                    <a:pt x="1560" y="3535"/>
                    <a:pt x="1619" y="3515"/>
                  </a:cubicBezTo>
                  <a:cubicBezTo>
                    <a:pt x="1921" y="3415"/>
                    <a:pt x="2081" y="3089"/>
                    <a:pt x="1975" y="2790"/>
                  </a:cubicBezTo>
                  <a:lnTo>
                    <a:pt x="1175" y="390"/>
                  </a:lnTo>
                  <a:cubicBezTo>
                    <a:pt x="1096" y="151"/>
                    <a:pt x="875" y="1"/>
                    <a:pt x="639" y="1"/>
                  </a:cubicBezTo>
                  <a:close/>
                </a:path>
              </a:pathLst>
            </a:custGeom>
            <a:grpFill/>
            <a:ln>
              <a:solidFill>
                <a:srgbClr val="13323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6" name="Google Shape;9829;p84">
              <a:extLst>
                <a:ext uri="{FF2B5EF4-FFF2-40B4-BE49-F238E27FC236}">
                  <a16:creationId xmlns:a16="http://schemas.microsoft.com/office/drawing/2014/main" id="{0D5BF6C6-A92D-BBBB-F8BC-843AF3C9260F}"/>
                </a:ext>
              </a:extLst>
            </p:cNvPr>
            <p:cNvSpPr/>
            <p:nvPr/>
          </p:nvSpPr>
          <p:spPr>
            <a:xfrm>
              <a:off x="3928725" y="307900"/>
              <a:ext cx="71200" cy="68375"/>
            </a:xfrm>
            <a:custGeom>
              <a:avLst/>
              <a:gdLst/>
              <a:ahLst/>
              <a:cxnLst/>
              <a:rect l="l" t="t" r="r" b="b"/>
              <a:pathLst>
                <a:path w="2848" h="2735" extrusionOk="0">
                  <a:moveTo>
                    <a:pt x="620" y="1"/>
                  </a:moveTo>
                  <a:cubicBezTo>
                    <a:pt x="475" y="1"/>
                    <a:pt x="330" y="57"/>
                    <a:pt x="221" y="168"/>
                  </a:cubicBezTo>
                  <a:cubicBezTo>
                    <a:pt x="3" y="385"/>
                    <a:pt x="0" y="739"/>
                    <a:pt x="214" y="962"/>
                  </a:cubicBezTo>
                  <a:lnTo>
                    <a:pt x="1815" y="2562"/>
                  </a:lnTo>
                  <a:cubicBezTo>
                    <a:pt x="1926" y="2677"/>
                    <a:pt x="2074" y="2734"/>
                    <a:pt x="2222" y="2734"/>
                  </a:cubicBezTo>
                  <a:cubicBezTo>
                    <a:pt x="2367" y="2734"/>
                    <a:pt x="2512" y="2679"/>
                    <a:pt x="2624" y="2569"/>
                  </a:cubicBezTo>
                  <a:cubicBezTo>
                    <a:pt x="2847" y="2345"/>
                    <a:pt x="2844" y="1983"/>
                    <a:pt x="2615" y="1762"/>
                  </a:cubicBezTo>
                  <a:lnTo>
                    <a:pt x="1015" y="162"/>
                  </a:lnTo>
                  <a:cubicBezTo>
                    <a:pt x="904" y="54"/>
                    <a:pt x="762" y="1"/>
                    <a:pt x="620" y="1"/>
                  </a:cubicBezTo>
                  <a:close/>
                </a:path>
              </a:pathLst>
            </a:custGeom>
            <a:grpFill/>
            <a:ln>
              <a:solidFill>
                <a:srgbClr val="13323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7" name="Google Shape;9830;p84">
              <a:extLst>
                <a:ext uri="{FF2B5EF4-FFF2-40B4-BE49-F238E27FC236}">
                  <a16:creationId xmlns:a16="http://schemas.microsoft.com/office/drawing/2014/main" id="{6C9F2045-CDCF-B35E-F926-01EBA0B87B8D}"/>
                </a:ext>
              </a:extLst>
            </p:cNvPr>
            <p:cNvSpPr/>
            <p:nvPr/>
          </p:nvSpPr>
          <p:spPr>
            <a:xfrm>
              <a:off x="4008200" y="267675"/>
              <a:ext cx="51875" cy="88450"/>
            </a:xfrm>
            <a:custGeom>
              <a:avLst/>
              <a:gdLst/>
              <a:ahLst/>
              <a:cxnLst/>
              <a:rect l="l" t="t" r="r" b="b"/>
              <a:pathLst>
                <a:path w="2075" h="3538" extrusionOk="0">
                  <a:moveTo>
                    <a:pt x="636" y="1"/>
                  </a:moveTo>
                  <a:cubicBezTo>
                    <a:pt x="577" y="1"/>
                    <a:pt x="518" y="10"/>
                    <a:pt x="460" y="29"/>
                  </a:cubicBezTo>
                  <a:cubicBezTo>
                    <a:pt x="161" y="128"/>
                    <a:pt x="1" y="449"/>
                    <a:pt x="100" y="747"/>
                  </a:cubicBezTo>
                  <a:lnTo>
                    <a:pt x="900" y="3151"/>
                  </a:lnTo>
                  <a:cubicBezTo>
                    <a:pt x="979" y="3380"/>
                    <a:pt x="1193" y="3537"/>
                    <a:pt x="1438" y="3537"/>
                  </a:cubicBezTo>
                  <a:cubicBezTo>
                    <a:pt x="1498" y="3534"/>
                    <a:pt x="1559" y="3525"/>
                    <a:pt x="1619" y="3507"/>
                  </a:cubicBezTo>
                  <a:cubicBezTo>
                    <a:pt x="1915" y="3408"/>
                    <a:pt x="2075" y="3088"/>
                    <a:pt x="1975" y="2789"/>
                  </a:cubicBezTo>
                  <a:lnTo>
                    <a:pt x="1175" y="388"/>
                  </a:lnTo>
                  <a:cubicBezTo>
                    <a:pt x="1095" y="151"/>
                    <a:pt x="873" y="1"/>
                    <a:pt x="636" y="1"/>
                  </a:cubicBezTo>
                  <a:close/>
                </a:path>
              </a:pathLst>
            </a:custGeom>
            <a:grpFill/>
            <a:ln>
              <a:solidFill>
                <a:srgbClr val="13323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8" name="Google Shape;9831;p84">
              <a:extLst>
                <a:ext uri="{FF2B5EF4-FFF2-40B4-BE49-F238E27FC236}">
                  <a16:creationId xmlns:a16="http://schemas.microsoft.com/office/drawing/2014/main" id="{5C42CD72-7F7D-C2CF-DD97-0F2D30A5B300}"/>
                </a:ext>
              </a:extLst>
            </p:cNvPr>
            <p:cNvSpPr/>
            <p:nvPr/>
          </p:nvSpPr>
          <p:spPr>
            <a:xfrm>
              <a:off x="3888100" y="387825"/>
              <a:ext cx="91675" cy="48300"/>
            </a:xfrm>
            <a:custGeom>
              <a:avLst/>
              <a:gdLst/>
              <a:ahLst/>
              <a:cxnLst/>
              <a:rect l="l" t="t" r="r" b="b"/>
              <a:pathLst>
                <a:path w="3667" h="1932" extrusionOk="0">
                  <a:moveTo>
                    <a:pt x="636" y="0"/>
                  </a:moveTo>
                  <a:cubicBezTo>
                    <a:pt x="400" y="0"/>
                    <a:pt x="180" y="150"/>
                    <a:pt x="100" y="386"/>
                  </a:cubicBezTo>
                  <a:cubicBezTo>
                    <a:pt x="1" y="685"/>
                    <a:pt x="161" y="1005"/>
                    <a:pt x="460" y="1105"/>
                  </a:cubicBezTo>
                  <a:lnTo>
                    <a:pt x="2860" y="1905"/>
                  </a:lnTo>
                  <a:cubicBezTo>
                    <a:pt x="2917" y="1923"/>
                    <a:pt x="2975" y="1932"/>
                    <a:pt x="3032" y="1932"/>
                  </a:cubicBezTo>
                  <a:cubicBezTo>
                    <a:pt x="3270" y="1932"/>
                    <a:pt x="3492" y="1781"/>
                    <a:pt x="3570" y="1543"/>
                  </a:cubicBezTo>
                  <a:cubicBezTo>
                    <a:pt x="3666" y="1250"/>
                    <a:pt x="3512" y="933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6" y="0"/>
                    <a:pt x="636" y="0"/>
                  </a:cubicBezTo>
                  <a:close/>
                </a:path>
              </a:pathLst>
            </a:custGeom>
            <a:grpFill/>
            <a:ln>
              <a:solidFill>
                <a:srgbClr val="13323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4;p40">
            <a:extLst>
              <a:ext uri="{FF2B5EF4-FFF2-40B4-BE49-F238E27FC236}">
                <a16:creationId xmlns:a16="http://schemas.microsoft.com/office/drawing/2014/main" id="{9864B474-9214-1810-08BE-F824CA17C138}"/>
              </a:ext>
            </a:extLst>
          </p:cNvPr>
          <p:cNvSpPr txBox="1">
            <a:spLocks/>
          </p:cNvSpPr>
          <p:nvPr/>
        </p:nvSpPr>
        <p:spPr>
          <a:xfrm>
            <a:off x="3136761" y="1081625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Yêu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cầu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chức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năng</a:t>
            </a:r>
            <a:endParaRPr lang="en-US" sz="30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Flowchart: Punched Tape 10">
            <a:extLst>
              <a:ext uri="{FF2B5EF4-FFF2-40B4-BE49-F238E27FC236}">
                <a16:creationId xmlns:a16="http://schemas.microsoft.com/office/drawing/2014/main" id="{48942346-BEB0-42D2-84F1-66B8308EB369}"/>
              </a:ext>
            </a:extLst>
          </p:cNvPr>
          <p:cNvSpPr/>
          <p:nvPr/>
        </p:nvSpPr>
        <p:spPr>
          <a:xfrm rot="3522614">
            <a:off x="-3118847" y="-844057"/>
            <a:ext cx="8777417" cy="10954860"/>
          </a:xfrm>
          <a:prstGeom prst="flowChartPunchedTape">
            <a:avLst/>
          </a:prstGeom>
          <a:solidFill>
            <a:srgbClr val="C9F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914;p40">
            <a:extLst>
              <a:ext uri="{FF2B5EF4-FFF2-40B4-BE49-F238E27FC236}">
                <a16:creationId xmlns:a16="http://schemas.microsoft.com/office/drawing/2014/main" id="{E64FBE76-0994-C8DF-7FF1-416A2BFD8C1A}"/>
              </a:ext>
            </a:extLst>
          </p:cNvPr>
          <p:cNvSpPr txBox="1">
            <a:spLocks/>
          </p:cNvSpPr>
          <p:nvPr/>
        </p:nvSpPr>
        <p:spPr>
          <a:xfrm>
            <a:off x="-393978" y="3043701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Yêu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cầu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phi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chức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năng</a:t>
            </a:r>
            <a:endParaRPr lang="en-US" sz="30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Google Shape;914;p40">
            <a:extLst>
              <a:ext uri="{FF2B5EF4-FFF2-40B4-BE49-F238E27FC236}">
                <a16:creationId xmlns:a16="http://schemas.microsoft.com/office/drawing/2014/main" id="{0C504083-7FC8-B8CC-7C83-EC2AF5161463}"/>
              </a:ext>
            </a:extLst>
          </p:cNvPr>
          <p:cNvSpPr txBox="1">
            <a:spLocks/>
          </p:cNvSpPr>
          <p:nvPr/>
        </p:nvSpPr>
        <p:spPr>
          <a:xfrm>
            <a:off x="4282797" y="2062663"/>
            <a:ext cx="71782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và</a:t>
            </a:r>
            <a:endParaRPr lang="en-US" sz="30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110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4;p40">
            <a:extLst>
              <a:ext uri="{FF2B5EF4-FFF2-40B4-BE49-F238E27FC236}">
                <a16:creationId xmlns:a16="http://schemas.microsoft.com/office/drawing/2014/main" id="{9864B474-9214-1810-08BE-F824CA17C138}"/>
              </a:ext>
            </a:extLst>
          </p:cNvPr>
          <p:cNvSpPr txBox="1">
            <a:spLocks/>
          </p:cNvSpPr>
          <p:nvPr/>
        </p:nvSpPr>
        <p:spPr>
          <a:xfrm>
            <a:off x="1212711" y="279791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Yêu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cầu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chức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năng</a:t>
            </a:r>
            <a:endParaRPr lang="en-US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64" name="Group 963">
            <a:extLst>
              <a:ext uri="{FF2B5EF4-FFF2-40B4-BE49-F238E27FC236}">
                <a16:creationId xmlns:a16="http://schemas.microsoft.com/office/drawing/2014/main" id="{8B415CC8-7CBB-E432-A138-92713C8D3B53}"/>
              </a:ext>
            </a:extLst>
          </p:cNvPr>
          <p:cNvGrpSpPr/>
          <p:nvPr/>
        </p:nvGrpSpPr>
        <p:grpSpPr>
          <a:xfrm>
            <a:off x="833119" y="1438525"/>
            <a:ext cx="7477761" cy="2266449"/>
            <a:chOff x="943848" y="1244573"/>
            <a:chExt cx="7477761" cy="2266449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68CA0EC0-4A61-59A0-62EF-1EF8D1464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848" y="1244573"/>
              <a:ext cx="4083844" cy="22664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02DBE10-931B-AE6D-3CD9-4933C82AA73D}"/>
                </a:ext>
              </a:extLst>
            </p:cNvPr>
            <p:cNvGrpSpPr/>
            <p:nvPr/>
          </p:nvGrpSpPr>
          <p:grpSpPr>
            <a:xfrm>
              <a:off x="5020549" y="1244573"/>
              <a:ext cx="3401060" cy="2266449"/>
              <a:chOff x="4705350" y="1652537"/>
              <a:chExt cx="3401060" cy="2266449"/>
            </a:xfrm>
            <a:solidFill>
              <a:srgbClr val="3BB2D5"/>
            </a:solidFill>
            <a:effectLst/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69EBC309-C702-EC65-2E12-DC12D9FF2EFC}"/>
                  </a:ext>
                </a:extLst>
              </p:cNvPr>
              <p:cNvSpPr/>
              <p:nvPr/>
            </p:nvSpPr>
            <p:spPr>
              <a:xfrm>
                <a:off x="4705350" y="1652537"/>
                <a:ext cx="3401060" cy="2266449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Google Shape;941;p41">
                <a:extLst>
                  <a:ext uri="{FF2B5EF4-FFF2-40B4-BE49-F238E27FC236}">
                    <a16:creationId xmlns:a16="http://schemas.microsoft.com/office/drawing/2014/main" id="{CD576727-6D36-08D1-DB47-FFA57DD7E5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05350" y="1718487"/>
                <a:ext cx="3244989" cy="56750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 algn="just"/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Hiển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thị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danh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sách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sản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phẩm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và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cho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phép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người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dùng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xem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chi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tiết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</a:p>
            </p:txBody>
          </p:sp>
          <p:sp>
            <p:nvSpPr>
              <p:cNvPr id="961" name="Google Shape;941;p41">
                <a:extLst>
                  <a:ext uri="{FF2B5EF4-FFF2-40B4-BE49-F238E27FC236}">
                    <a16:creationId xmlns:a16="http://schemas.microsoft.com/office/drawing/2014/main" id="{A2BCD7B2-7559-61E4-EC99-2BEAD83B55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05350" y="2242164"/>
                <a:ext cx="3401060" cy="68456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 algn="just"/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gười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dùng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có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thể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tìm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kiếm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sản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phẩm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theo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tên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và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lọc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sản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phẩm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theo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giá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  <a:endParaRPr lang="en-US" sz="13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62" name="Google Shape;941;p41">
                <a:extLst>
                  <a:ext uri="{FF2B5EF4-FFF2-40B4-BE49-F238E27FC236}">
                    <a16:creationId xmlns:a16="http://schemas.microsoft.com/office/drawing/2014/main" id="{FCBCF2E4-7F7E-03D4-6EC7-73F8D20821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05350" y="2777907"/>
                <a:ext cx="3401060" cy="3857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 algn="just"/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Đăng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nhập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vào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tài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khoảng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người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quản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trị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  <a:endParaRPr lang="en-US" sz="13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63" name="Google Shape;941;p41">
                <a:extLst>
                  <a:ext uri="{FF2B5EF4-FFF2-40B4-BE49-F238E27FC236}">
                    <a16:creationId xmlns:a16="http://schemas.microsoft.com/office/drawing/2014/main" id="{B52AE9FC-6C1D-A70B-7DC5-FD6DDA37F4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05350" y="3085032"/>
                <a:ext cx="3333750" cy="56750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 algn="just"/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Admin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có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thể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thêm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xóa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sửa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sản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phẩm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hãng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người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dùng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và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thống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kê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sản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phẩm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  <a:endParaRPr lang="en-US" sz="13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4691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4;p40">
            <a:extLst>
              <a:ext uri="{FF2B5EF4-FFF2-40B4-BE49-F238E27FC236}">
                <a16:creationId xmlns:a16="http://schemas.microsoft.com/office/drawing/2014/main" id="{9864B474-9214-1810-08BE-F824CA17C138}"/>
              </a:ext>
            </a:extLst>
          </p:cNvPr>
          <p:cNvSpPr txBox="1">
            <a:spLocks/>
          </p:cNvSpPr>
          <p:nvPr/>
        </p:nvSpPr>
        <p:spPr>
          <a:xfrm>
            <a:off x="3136761" y="1081625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Yêu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cầu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chức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năng</a:t>
            </a:r>
            <a:endParaRPr lang="en-US" sz="30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Flowchart: Punched Tape 10">
            <a:extLst>
              <a:ext uri="{FF2B5EF4-FFF2-40B4-BE49-F238E27FC236}">
                <a16:creationId xmlns:a16="http://schemas.microsoft.com/office/drawing/2014/main" id="{48942346-BEB0-42D2-84F1-66B8308EB369}"/>
              </a:ext>
            </a:extLst>
          </p:cNvPr>
          <p:cNvSpPr/>
          <p:nvPr/>
        </p:nvSpPr>
        <p:spPr>
          <a:xfrm rot="3522614">
            <a:off x="-3118847" y="-844057"/>
            <a:ext cx="8777417" cy="10954860"/>
          </a:xfrm>
          <a:prstGeom prst="flowChartPunchedTape">
            <a:avLst/>
          </a:prstGeom>
          <a:solidFill>
            <a:srgbClr val="C9F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914;p40">
            <a:extLst>
              <a:ext uri="{FF2B5EF4-FFF2-40B4-BE49-F238E27FC236}">
                <a16:creationId xmlns:a16="http://schemas.microsoft.com/office/drawing/2014/main" id="{E64FBE76-0994-C8DF-7FF1-416A2BFD8C1A}"/>
              </a:ext>
            </a:extLst>
          </p:cNvPr>
          <p:cNvSpPr txBox="1">
            <a:spLocks/>
          </p:cNvSpPr>
          <p:nvPr/>
        </p:nvSpPr>
        <p:spPr>
          <a:xfrm>
            <a:off x="-393978" y="3043701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Yêu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cầu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phi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chức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năng</a:t>
            </a:r>
            <a:endParaRPr lang="en-US" sz="30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Google Shape;914;p40">
            <a:extLst>
              <a:ext uri="{FF2B5EF4-FFF2-40B4-BE49-F238E27FC236}">
                <a16:creationId xmlns:a16="http://schemas.microsoft.com/office/drawing/2014/main" id="{0C504083-7FC8-B8CC-7C83-EC2AF5161463}"/>
              </a:ext>
            </a:extLst>
          </p:cNvPr>
          <p:cNvSpPr txBox="1">
            <a:spLocks/>
          </p:cNvSpPr>
          <p:nvPr/>
        </p:nvSpPr>
        <p:spPr>
          <a:xfrm>
            <a:off x="4282797" y="2062663"/>
            <a:ext cx="71782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và</a:t>
            </a:r>
            <a:endParaRPr lang="en-US" sz="30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595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4;p40">
            <a:extLst>
              <a:ext uri="{FF2B5EF4-FFF2-40B4-BE49-F238E27FC236}">
                <a16:creationId xmlns:a16="http://schemas.microsoft.com/office/drawing/2014/main" id="{9864B474-9214-1810-08BE-F824CA17C138}"/>
              </a:ext>
            </a:extLst>
          </p:cNvPr>
          <p:cNvSpPr txBox="1">
            <a:spLocks/>
          </p:cNvSpPr>
          <p:nvPr/>
        </p:nvSpPr>
        <p:spPr>
          <a:xfrm>
            <a:off x="1212711" y="260741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Yêu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cầu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phi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chức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năng</a:t>
            </a:r>
            <a:endParaRPr lang="en-US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42FD677-F959-DBE4-B527-C0515183F70B}"/>
              </a:ext>
            </a:extLst>
          </p:cNvPr>
          <p:cNvGrpSpPr/>
          <p:nvPr/>
        </p:nvGrpSpPr>
        <p:grpSpPr>
          <a:xfrm>
            <a:off x="1212713" y="1485650"/>
            <a:ext cx="6718576" cy="2172199"/>
            <a:chOff x="1212712" y="1497198"/>
            <a:chExt cx="6718576" cy="21721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DA85F3F-69BB-A1B1-13CA-1D1571A62D5A}"/>
                </a:ext>
              </a:extLst>
            </p:cNvPr>
            <p:cNvGrpSpPr/>
            <p:nvPr/>
          </p:nvGrpSpPr>
          <p:grpSpPr>
            <a:xfrm>
              <a:off x="4572000" y="1497198"/>
              <a:ext cx="3359288" cy="2172199"/>
              <a:chOff x="4822651" y="1483628"/>
              <a:chExt cx="3359288" cy="2176244"/>
            </a:xfrm>
            <a:solidFill>
              <a:srgbClr val="4295D6"/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FABF435-0431-2CFE-3821-C506B7358FC3}"/>
                  </a:ext>
                </a:extLst>
              </p:cNvPr>
              <p:cNvSpPr/>
              <p:nvPr/>
            </p:nvSpPr>
            <p:spPr>
              <a:xfrm>
                <a:off x="4822651" y="1483628"/>
                <a:ext cx="3359288" cy="2176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oogle Shape;940;p41">
                <a:extLst>
                  <a:ext uri="{FF2B5EF4-FFF2-40B4-BE49-F238E27FC236}">
                    <a16:creationId xmlns:a16="http://schemas.microsoft.com/office/drawing/2014/main" id="{6923F17A-6A04-FF9D-69CE-C85F5F01B5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3179" y="1582918"/>
                <a:ext cx="3268760" cy="9041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/>
                <a:r>
                  <a:rPr lang="vi-VN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Yêu cầu một giao diện người dùng dễ sử dụng giúp người dùng dễ dàng tìm kiếm, lọc và xem thông tin chi tiết của sản phẩm.</a:t>
                </a:r>
              </a:p>
            </p:txBody>
          </p:sp>
          <p:sp>
            <p:nvSpPr>
              <p:cNvPr id="11" name="Google Shape;940;p41">
                <a:extLst>
                  <a:ext uri="{FF2B5EF4-FFF2-40B4-BE49-F238E27FC236}">
                    <a16:creationId xmlns:a16="http://schemas.microsoft.com/office/drawing/2014/main" id="{CF52D4E0-45B9-F362-ABA1-21008AAC5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3179" y="2595660"/>
                <a:ext cx="3268760" cy="9041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/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Đảm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bảo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trang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web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hoạt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động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mượt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mà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và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có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thời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gian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phản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hồi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nhanh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nhằm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cung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cấp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trải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nghiệm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người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dùng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tốt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nhất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có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thể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  <a:endParaRPr lang="vi-VN" sz="13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013D5BD-DDA0-B18E-169E-E561BE569D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692"/>
            <a:stretch/>
          </p:blipFill>
          <p:spPr>
            <a:xfrm>
              <a:off x="1212712" y="1497198"/>
              <a:ext cx="3359288" cy="2172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4088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83F51F-0821-AA60-35E4-9042529F6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809" y="1207080"/>
            <a:ext cx="3806381" cy="272934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Google Shape;914;p40">
            <a:extLst>
              <a:ext uri="{FF2B5EF4-FFF2-40B4-BE49-F238E27FC236}">
                <a16:creationId xmlns:a16="http://schemas.microsoft.com/office/drawing/2014/main" id="{4ACD6453-EB1D-796F-F194-B13B5F4FEB56}"/>
              </a:ext>
            </a:extLst>
          </p:cNvPr>
          <p:cNvSpPr txBox="1">
            <a:spLocks/>
          </p:cNvSpPr>
          <p:nvPr/>
        </p:nvSpPr>
        <p:spPr>
          <a:xfrm>
            <a:off x="1212710" y="253977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Cơ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sỡ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dữ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liệu</a:t>
            </a:r>
            <a:endParaRPr lang="en-US" sz="32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059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4;p40">
            <a:extLst>
              <a:ext uri="{FF2B5EF4-FFF2-40B4-BE49-F238E27FC236}">
                <a16:creationId xmlns:a16="http://schemas.microsoft.com/office/drawing/2014/main" id="{9864B474-9214-1810-08BE-F824CA17C138}"/>
              </a:ext>
            </a:extLst>
          </p:cNvPr>
          <p:cNvSpPr txBox="1">
            <a:spLocks/>
          </p:cNvSpPr>
          <p:nvPr/>
        </p:nvSpPr>
        <p:spPr>
          <a:xfrm>
            <a:off x="1212711" y="298841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Sơ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đồ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website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5578E3-A851-BF1B-2A02-AD64C53C0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174" y="1271530"/>
            <a:ext cx="5349653" cy="285597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616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4;p40">
            <a:extLst>
              <a:ext uri="{FF2B5EF4-FFF2-40B4-BE49-F238E27FC236}">
                <a16:creationId xmlns:a16="http://schemas.microsoft.com/office/drawing/2014/main" id="{9864B474-9214-1810-08BE-F824CA17C138}"/>
              </a:ext>
            </a:extLst>
          </p:cNvPr>
          <p:cNvSpPr txBox="1">
            <a:spLocks/>
          </p:cNvSpPr>
          <p:nvPr/>
        </p:nvSpPr>
        <p:spPr>
          <a:xfrm>
            <a:off x="1212711" y="298841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Phác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thảo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giao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diện</a:t>
            </a:r>
            <a:endParaRPr lang="en-US" sz="32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B717E7-4EAD-F4C4-9893-23B3B5395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175" y="1167765"/>
            <a:ext cx="5073650" cy="3265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240707-36C9-4D05-A3CE-DFBAC81EF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265" y="1169035"/>
            <a:ext cx="5055870" cy="32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8765A-548D-71DB-A6DB-EC0F83C65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175" y="5403850"/>
            <a:ext cx="5055870" cy="32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AC4A74-76EA-3B76-110C-9EE77BABA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87670" y="1167765"/>
            <a:ext cx="5272405" cy="3265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88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0.8 -4.44444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23457E-6 L 0.00104 -0.8262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41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44444E-6 L 0.81181 -0.0027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90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6"/>
          <p:cNvSpPr txBox="1">
            <a:spLocks noGrp="1"/>
          </p:cNvSpPr>
          <p:nvPr>
            <p:ph type="ctrTitle"/>
          </p:nvPr>
        </p:nvSpPr>
        <p:spPr>
          <a:xfrm>
            <a:off x="3222656" y="-325242"/>
            <a:ext cx="2698689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NỘI DUNG</a:t>
            </a:r>
          </a:p>
        </p:txBody>
      </p:sp>
      <p:grpSp>
        <p:nvGrpSpPr>
          <p:cNvPr id="760" name="Google Shape;760;p36"/>
          <p:cNvGrpSpPr/>
          <p:nvPr/>
        </p:nvGrpSpPr>
        <p:grpSpPr>
          <a:xfrm rot="10800000">
            <a:off x="6662200" y="3637323"/>
            <a:ext cx="3537150" cy="626797"/>
            <a:chOff x="1199232" y="2120038"/>
            <a:chExt cx="4391793" cy="778340"/>
          </a:xfrm>
        </p:grpSpPr>
        <p:grpSp>
          <p:nvGrpSpPr>
            <p:cNvPr id="761" name="Google Shape;761;p36"/>
            <p:cNvGrpSpPr/>
            <p:nvPr/>
          </p:nvGrpSpPr>
          <p:grpSpPr>
            <a:xfrm>
              <a:off x="2227732" y="2577138"/>
              <a:ext cx="1945675" cy="56700"/>
              <a:chOff x="2227732" y="2661275"/>
              <a:chExt cx="1945675" cy="56700"/>
            </a:xfrm>
          </p:grpSpPr>
          <p:cxnSp>
            <p:nvCxnSpPr>
              <p:cNvPr id="762" name="Google Shape;762;p36"/>
              <p:cNvCxnSpPr/>
              <p:nvPr/>
            </p:nvCxnSpPr>
            <p:spPr>
              <a:xfrm>
                <a:off x="2227732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63" name="Google Shape;763;p36"/>
              <p:cNvSpPr/>
              <p:nvPr/>
            </p:nvSpPr>
            <p:spPr>
              <a:xfrm>
                <a:off x="4116707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6"/>
            <p:cNvGrpSpPr/>
            <p:nvPr/>
          </p:nvGrpSpPr>
          <p:grpSpPr>
            <a:xfrm>
              <a:off x="1943838" y="2729277"/>
              <a:ext cx="1938597" cy="169100"/>
              <a:chOff x="2216194" y="2593212"/>
              <a:chExt cx="4728285" cy="412439"/>
            </a:xfrm>
          </p:grpSpPr>
          <p:sp>
            <p:nvSpPr>
              <p:cNvPr id="765" name="Google Shape;765;p36"/>
              <p:cNvSpPr/>
              <p:nvPr/>
            </p:nvSpPr>
            <p:spPr>
              <a:xfrm>
                <a:off x="2216194" y="2593212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6" name="Google Shape;766;p36"/>
              <p:cNvSpPr/>
              <p:nvPr/>
            </p:nvSpPr>
            <p:spPr>
              <a:xfrm>
                <a:off x="6810079" y="2871251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7" name="Google Shape;767;p36"/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768" name="Google Shape;768;p3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9" name="Google Shape;769;p3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0" name="Google Shape;770;p36"/>
            <p:cNvGrpSpPr/>
            <p:nvPr/>
          </p:nvGrpSpPr>
          <p:grpSpPr>
            <a:xfrm>
              <a:off x="1199232" y="2120038"/>
              <a:ext cx="3737650" cy="56700"/>
              <a:chOff x="1199232" y="2869225"/>
              <a:chExt cx="3737650" cy="56700"/>
            </a:xfrm>
          </p:grpSpPr>
          <p:cxnSp>
            <p:nvCxnSpPr>
              <p:cNvPr id="771" name="Google Shape;771;p36"/>
              <p:cNvCxnSpPr/>
              <p:nvPr/>
            </p:nvCxnSpPr>
            <p:spPr>
              <a:xfrm>
                <a:off x="1199232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2" name="Google Shape;772;p36"/>
              <p:cNvSpPr/>
              <p:nvPr/>
            </p:nvSpPr>
            <p:spPr>
              <a:xfrm>
                <a:off x="4880182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3" name="Google Shape;773;p36"/>
          <p:cNvGrpSpPr/>
          <p:nvPr/>
        </p:nvGrpSpPr>
        <p:grpSpPr>
          <a:xfrm>
            <a:off x="-1696246" y="967904"/>
            <a:ext cx="3599787" cy="1044096"/>
            <a:chOff x="-1431671" y="656504"/>
            <a:chExt cx="3599787" cy="1044096"/>
          </a:xfrm>
        </p:grpSpPr>
        <p:grpSp>
          <p:nvGrpSpPr>
            <p:cNvPr id="774" name="Google Shape;774;p36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775" name="Google Shape;775;p3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6" name="Google Shape;776;p3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7" name="Google Shape;777;p36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778" name="Google Shape;778;p3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79" name="Google Shape;779;p3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0" name="Google Shape;780;p36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781" name="Google Shape;781;p3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2" name="Google Shape;782;p3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3" name="Google Shape;783;p36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784" name="Google Shape;784;p36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5" name="Google Shape;785;p36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6" name="Google Shape;786;p36"/>
            <p:cNvGrpSpPr/>
            <p:nvPr/>
          </p:nvGrpSpPr>
          <p:grpSpPr>
            <a:xfrm>
              <a:off x="-856958" y="656504"/>
              <a:ext cx="2430741" cy="185537"/>
              <a:chOff x="1748547" y="1392116"/>
              <a:chExt cx="5911958" cy="451312"/>
            </a:xfrm>
          </p:grpSpPr>
          <p:sp>
            <p:nvSpPr>
              <p:cNvPr id="787" name="Google Shape;787;p3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8" name="Google Shape;788;p3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9" name="Google Shape;789;p36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790" name="Google Shape;790;p3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1" name="Google Shape;791;p3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" name="Google Shape;2269;p78">
            <a:extLst>
              <a:ext uri="{FF2B5EF4-FFF2-40B4-BE49-F238E27FC236}">
                <a16:creationId xmlns:a16="http://schemas.microsoft.com/office/drawing/2014/main" id="{B4B1740B-2B41-EAD3-18DE-36C44868D4DC}"/>
              </a:ext>
            </a:extLst>
          </p:cNvPr>
          <p:cNvGrpSpPr/>
          <p:nvPr/>
        </p:nvGrpSpPr>
        <p:grpSpPr>
          <a:xfrm>
            <a:off x="2873708" y="1810847"/>
            <a:ext cx="3191812" cy="499353"/>
            <a:chOff x="4404545" y="3301592"/>
            <a:chExt cx="782403" cy="129272"/>
          </a:xfrm>
          <a:solidFill>
            <a:schemeClr val="accent6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53000"/>
              </a:prstClr>
            </a:outerShdw>
          </a:effectLst>
        </p:grpSpPr>
        <p:sp>
          <p:nvSpPr>
            <p:cNvPr id="27" name="Google Shape;2270;p78">
              <a:extLst>
                <a:ext uri="{FF2B5EF4-FFF2-40B4-BE49-F238E27FC236}">
                  <a16:creationId xmlns:a16="http://schemas.microsoft.com/office/drawing/2014/main" id="{913467C4-F037-2657-4FA7-F54723BC96F6}"/>
                </a:ext>
              </a:extLst>
            </p:cNvPr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grpFill/>
            <a:ln w="6350" cap="flat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271;p78">
              <a:extLst>
                <a:ext uri="{FF2B5EF4-FFF2-40B4-BE49-F238E27FC236}">
                  <a16:creationId xmlns:a16="http://schemas.microsoft.com/office/drawing/2014/main" id="{23E32025-8163-B259-C37C-4BB45F7CC7D0}"/>
                </a:ext>
              </a:extLst>
            </p:cNvPr>
            <p:cNvSpPr/>
            <p:nvPr/>
          </p:nvSpPr>
          <p:spPr>
            <a:xfrm>
              <a:off x="4420868" y="3318308"/>
              <a:ext cx="101116" cy="9585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6350" cap="flat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1</a:t>
              </a:r>
              <a:endParaRPr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477AE42-1326-D547-3CDF-258F44380FE6}"/>
              </a:ext>
            </a:extLst>
          </p:cNvPr>
          <p:cNvSpPr txBox="1"/>
          <p:nvPr/>
        </p:nvSpPr>
        <p:spPr>
          <a:xfrm>
            <a:off x="3319277" y="1906634"/>
            <a:ext cx="1880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Lý do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chọ</a:t>
            </a: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</a:t>
            </a:r>
            <a:r>
              <a:rPr lang="en-US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đề</a:t>
            </a:r>
            <a:r>
              <a:rPr lang="en-US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tài</a:t>
            </a:r>
            <a:endParaRPr lang="en-US" sz="1400" b="1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Barlow"/>
            </a:endParaRPr>
          </a:p>
        </p:txBody>
      </p:sp>
      <p:grpSp>
        <p:nvGrpSpPr>
          <p:cNvPr id="53" name="Google Shape;2269;p78">
            <a:extLst>
              <a:ext uri="{FF2B5EF4-FFF2-40B4-BE49-F238E27FC236}">
                <a16:creationId xmlns:a16="http://schemas.microsoft.com/office/drawing/2014/main" id="{AAC4A4B1-1DC1-D14A-DB30-EB3D5AD30A43}"/>
              </a:ext>
            </a:extLst>
          </p:cNvPr>
          <p:cNvGrpSpPr/>
          <p:nvPr/>
        </p:nvGrpSpPr>
        <p:grpSpPr>
          <a:xfrm>
            <a:off x="2873708" y="2405987"/>
            <a:ext cx="3191812" cy="499353"/>
            <a:chOff x="4404545" y="3301592"/>
            <a:chExt cx="782403" cy="129272"/>
          </a:xfrm>
          <a:solidFill>
            <a:schemeClr val="accent6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53000"/>
              </a:prstClr>
            </a:outerShdw>
          </a:effectLst>
        </p:grpSpPr>
        <p:sp>
          <p:nvSpPr>
            <p:cNvPr id="54" name="Google Shape;2270;p78">
              <a:extLst>
                <a:ext uri="{FF2B5EF4-FFF2-40B4-BE49-F238E27FC236}">
                  <a16:creationId xmlns:a16="http://schemas.microsoft.com/office/drawing/2014/main" id="{BEEFFB7F-897B-FCDF-454F-6B1D18E30B57}"/>
                </a:ext>
              </a:extLst>
            </p:cNvPr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grpFill/>
            <a:ln w="6350" cap="flat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2271;p78">
              <a:extLst>
                <a:ext uri="{FF2B5EF4-FFF2-40B4-BE49-F238E27FC236}">
                  <a16:creationId xmlns:a16="http://schemas.microsoft.com/office/drawing/2014/main" id="{7E0CFD50-233E-B35D-8EC9-2DF61F202041}"/>
                </a:ext>
              </a:extLst>
            </p:cNvPr>
            <p:cNvSpPr/>
            <p:nvPr/>
          </p:nvSpPr>
          <p:spPr>
            <a:xfrm>
              <a:off x="4420868" y="3318308"/>
              <a:ext cx="101116" cy="9585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6350" cap="flat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2</a:t>
              </a:r>
              <a:endParaRPr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C209EFC-4956-1735-DCF3-167A2B14A50F}"/>
              </a:ext>
            </a:extLst>
          </p:cNvPr>
          <p:cNvSpPr txBox="1"/>
          <p:nvPr/>
        </p:nvSpPr>
        <p:spPr>
          <a:xfrm>
            <a:off x="3319277" y="2501774"/>
            <a:ext cx="23449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Lý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thuyết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nghiên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cứu</a:t>
            </a:r>
            <a:endParaRPr lang="en-US" sz="1400" b="1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Barlow"/>
            </a:endParaRPr>
          </a:p>
        </p:txBody>
      </p:sp>
      <p:grpSp>
        <p:nvGrpSpPr>
          <p:cNvPr id="57" name="Google Shape;2269;p78">
            <a:extLst>
              <a:ext uri="{FF2B5EF4-FFF2-40B4-BE49-F238E27FC236}">
                <a16:creationId xmlns:a16="http://schemas.microsoft.com/office/drawing/2014/main" id="{2D133131-BB36-17FB-BA4E-2B4BE24FCF70}"/>
              </a:ext>
            </a:extLst>
          </p:cNvPr>
          <p:cNvGrpSpPr/>
          <p:nvPr/>
        </p:nvGrpSpPr>
        <p:grpSpPr>
          <a:xfrm>
            <a:off x="2873708" y="3001127"/>
            <a:ext cx="3191812" cy="499353"/>
            <a:chOff x="4404545" y="3301592"/>
            <a:chExt cx="782403" cy="129272"/>
          </a:xfrm>
          <a:solidFill>
            <a:schemeClr val="accent6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53000"/>
              </a:prstClr>
            </a:outerShdw>
          </a:effectLst>
        </p:grpSpPr>
        <p:sp>
          <p:nvSpPr>
            <p:cNvPr id="58" name="Google Shape;2270;p78">
              <a:extLst>
                <a:ext uri="{FF2B5EF4-FFF2-40B4-BE49-F238E27FC236}">
                  <a16:creationId xmlns:a16="http://schemas.microsoft.com/office/drawing/2014/main" id="{4BD8FFD1-98C4-8CC6-42FA-C29CEE796855}"/>
                </a:ext>
              </a:extLst>
            </p:cNvPr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grpFill/>
            <a:ln w="6350" cap="flat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2271;p78">
              <a:extLst>
                <a:ext uri="{FF2B5EF4-FFF2-40B4-BE49-F238E27FC236}">
                  <a16:creationId xmlns:a16="http://schemas.microsoft.com/office/drawing/2014/main" id="{714C9D40-E398-F9EB-AF19-C7AC2778BA3F}"/>
                </a:ext>
              </a:extLst>
            </p:cNvPr>
            <p:cNvSpPr/>
            <p:nvPr/>
          </p:nvSpPr>
          <p:spPr>
            <a:xfrm>
              <a:off x="4420868" y="3318308"/>
              <a:ext cx="101116" cy="9585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6350" cap="flat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3</a:t>
              </a:r>
              <a:endParaRPr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F9674C2-3F72-BE35-473F-9DDE1FFA623D}"/>
              </a:ext>
            </a:extLst>
          </p:cNvPr>
          <p:cNvSpPr txBox="1"/>
          <p:nvPr/>
        </p:nvSpPr>
        <p:spPr>
          <a:xfrm>
            <a:off x="3319277" y="3096914"/>
            <a:ext cx="2950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Phân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tích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thiết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kế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hệ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thống</a:t>
            </a:r>
            <a:endParaRPr lang="en-US" sz="1400" b="1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Barlow"/>
            </a:endParaRPr>
          </a:p>
        </p:txBody>
      </p:sp>
      <p:grpSp>
        <p:nvGrpSpPr>
          <p:cNvPr id="61" name="Google Shape;2269;p78">
            <a:extLst>
              <a:ext uri="{FF2B5EF4-FFF2-40B4-BE49-F238E27FC236}">
                <a16:creationId xmlns:a16="http://schemas.microsoft.com/office/drawing/2014/main" id="{957D9A90-8F62-0563-F44E-9216C57BB889}"/>
              </a:ext>
            </a:extLst>
          </p:cNvPr>
          <p:cNvGrpSpPr/>
          <p:nvPr/>
        </p:nvGrpSpPr>
        <p:grpSpPr>
          <a:xfrm>
            <a:off x="2873708" y="3596267"/>
            <a:ext cx="3191812" cy="499353"/>
            <a:chOff x="4404545" y="3301592"/>
            <a:chExt cx="782403" cy="129272"/>
          </a:xfrm>
          <a:solidFill>
            <a:schemeClr val="accent6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53000"/>
              </a:prstClr>
            </a:outerShdw>
          </a:effectLst>
        </p:grpSpPr>
        <p:sp>
          <p:nvSpPr>
            <p:cNvPr id="62" name="Google Shape;2270;p78">
              <a:extLst>
                <a:ext uri="{FF2B5EF4-FFF2-40B4-BE49-F238E27FC236}">
                  <a16:creationId xmlns:a16="http://schemas.microsoft.com/office/drawing/2014/main" id="{87E5A9DB-216D-2108-90EA-48CEC269DF55}"/>
                </a:ext>
              </a:extLst>
            </p:cNvPr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grpFill/>
            <a:ln w="6350" cap="flat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2271;p78">
              <a:extLst>
                <a:ext uri="{FF2B5EF4-FFF2-40B4-BE49-F238E27FC236}">
                  <a16:creationId xmlns:a16="http://schemas.microsoft.com/office/drawing/2014/main" id="{1F287B2A-A6E0-D7BE-A26E-D4B9A463ECE5}"/>
                </a:ext>
              </a:extLst>
            </p:cNvPr>
            <p:cNvSpPr/>
            <p:nvPr/>
          </p:nvSpPr>
          <p:spPr>
            <a:xfrm>
              <a:off x="4420868" y="3318308"/>
              <a:ext cx="101116" cy="9585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6350" cap="flat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4</a:t>
              </a:r>
              <a:endParaRPr dirty="0"/>
            </a:p>
          </p:txBody>
        </p:sp>
      </p:grpSp>
      <p:sp>
        <p:nvSpPr>
          <p:cNvPr id="704" name="TextBox 703">
            <a:extLst>
              <a:ext uri="{FF2B5EF4-FFF2-40B4-BE49-F238E27FC236}">
                <a16:creationId xmlns:a16="http://schemas.microsoft.com/office/drawing/2014/main" id="{77499FDB-1E1C-EACD-6BB8-94D76BA88D2A}"/>
              </a:ext>
            </a:extLst>
          </p:cNvPr>
          <p:cNvSpPr txBox="1"/>
          <p:nvPr/>
        </p:nvSpPr>
        <p:spPr>
          <a:xfrm>
            <a:off x="3319277" y="3692054"/>
            <a:ext cx="3253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Cài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đặt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thực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nghiệm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và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375388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0"/>
          <p:cNvSpPr txBox="1">
            <a:spLocks noGrp="1"/>
          </p:cNvSpPr>
          <p:nvPr>
            <p:ph type="title"/>
          </p:nvPr>
        </p:nvSpPr>
        <p:spPr>
          <a:xfrm>
            <a:off x="2085025" y="1564949"/>
            <a:ext cx="7012254" cy="16819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Cài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đặt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thực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nghiệm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và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demo</a:t>
            </a:r>
          </a:p>
        </p:txBody>
      </p:sp>
      <p:sp>
        <p:nvSpPr>
          <p:cNvPr id="915" name="Google Shape;915;p40"/>
          <p:cNvSpPr txBox="1">
            <a:spLocks noGrp="1"/>
          </p:cNvSpPr>
          <p:nvPr>
            <p:ph type="title" idx="2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Ciel Cadena" panose="02000503000000020004" pitchFamily="2" charset="0"/>
              </a:rPr>
              <a:t>04</a:t>
            </a:r>
            <a:endParaRPr dirty="0">
              <a:latin typeface="iCiel Cadena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541AB2-98FA-C96A-A8D3-1A1949EE8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125" y="5365829"/>
            <a:ext cx="4618575" cy="3822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57BC92-A501-4B75-3DEF-A5488F2516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7" r="3669"/>
          <a:stretch/>
        </p:blipFill>
        <p:spPr>
          <a:xfrm>
            <a:off x="2942275" y="5365829"/>
            <a:ext cx="4618574" cy="3822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BABD08-93F7-B50B-59A0-32F2B52BE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425" y="5365828"/>
            <a:ext cx="4618574" cy="3822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E5C158-84F3-2780-2153-42D124D71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675" y="5365828"/>
            <a:ext cx="4618574" cy="382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53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-0.1059 -0.327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5" y="-163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5679E-6 L -0.24688 -0.0012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44" y="-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L 0.01528 -0.8444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4" y="-4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81481E-6 L -0.07431 -0.8444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15" y="-4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1481E-6 L -0.16389 -0.8422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94" y="-4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L -0.21597 -0.83827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9" y="-419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4" grpId="0"/>
      <p:bldP spid="9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4;p40">
            <a:extLst>
              <a:ext uri="{FF2B5EF4-FFF2-40B4-BE49-F238E27FC236}">
                <a16:creationId xmlns:a16="http://schemas.microsoft.com/office/drawing/2014/main" id="{F912652A-8BAA-AA78-0187-2A60E67731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3475" y="-120976"/>
            <a:ext cx="7012254" cy="16819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Cài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đặt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thực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nghiệm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và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demo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AB1D7E-65D4-CBB5-3C11-6377A31FC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841" y="1353439"/>
            <a:ext cx="3244318" cy="2917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126B4B-F7AB-EF31-BD8C-B97407267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97714"/>
            <a:ext cx="6388476" cy="2917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7F432B-188A-117F-8975-7B8D55A00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5297713"/>
            <a:ext cx="6388476" cy="29173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8EE55-A983-2D65-0F47-916EC54C8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297715"/>
            <a:ext cx="6388476" cy="29173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C91A5A-F937-EC6C-03D7-3559C5E71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255" y="5297712"/>
            <a:ext cx="6370521" cy="29173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0A5EBB-C0C2-C5D6-BE3A-D48A579C4F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7324" y="5297712"/>
            <a:ext cx="6388476" cy="291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89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46914E-7 L 0.15069 -0.7672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5" y="-383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46914E-7 L 0.10486 -0.767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3" y="-38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46914E-7 L 0.05903 -0.7672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1" y="-383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46914E-7 L 0.01233 -0.7654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" y="-382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46914E-7 L -0.05903 -0.7660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1" y="-383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7"/>
          <p:cNvSpPr txBox="1">
            <a:spLocks noGrp="1"/>
          </p:cNvSpPr>
          <p:nvPr>
            <p:ph type="title"/>
          </p:nvPr>
        </p:nvSpPr>
        <p:spPr>
          <a:xfrm>
            <a:off x="700728" y="1377671"/>
            <a:ext cx="7742545" cy="18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iCiel Cadena" panose="02000503000000020004" pitchFamily="2" charset="0"/>
              </a:rPr>
              <a:t>CẢM ƠN THẦY CÔ VÀ CÁC BẠN ĐÃ LẮNG NGHE</a:t>
            </a:r>
            <a:endParaRPr sz="4800" dirty="0">
              <a:latin typeface="iCiel Cadena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087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14;p40">
            <a:extLst>
              <a:ext uri="{FF2B5EF4-FFF2-40B4-BE49-F238E27FC236}">
                <a16:creationId xmlns:a16="http://schemas.microsoft.com/office/drawing/2014/main" id="{E7BB5758-BC6D-0A58-ADE7-98D35CAB0F85}"/>
              </a:ext>
            </a:extLst>
          </p:cNvPr>
          <p:cNvSpPr txBox="1">
            <a:spLocks/>
          </p:cNvSpPr>
          <p:nvPr/>
        </p:nvSpPr>
        <p:spPr>
          <a:xfrm>
            <a:off x="2142175" y="1606651"/>
            <a:ext cx="41583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en-US" sz="36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Lý do </a:t>
            </a:r>
            <a:r>
              <a:rPr lang="en-US" sz="36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chọn</a:t>
            </a:r>
            <a:r>
              <a:rPr lang="en-US" sz="36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đề</a:t>
            </a:r>
            <a:r>
              <a:rPr lang="en-US" sz="36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tài</a:t>
            </a:r>
            <a:endParaRPr lang="en-US" sz="36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Google Shape;915;p40">
            <a:extLst>
              <a:ext uri="{FF2B5EF4-FFF2-40B4-BE49-F238E27FC236}">
                <a16:creationId xmlns:a16="http://schemas.microsoft.com/office/drawing/2014/main" id="{E9F4DA4E-6FB3-5A85-1584-09B225A82A15}"/>
              </a:ext>
            </a:extLst>
          </p:cNvPr>
          <p:cNvSpPr txBox="1">
            <a:spLocks/>
          </p:cNvSpPr>
          <p:nvPr/>
        </p:nvSpPr>
        <p:spPr>
          <a:xfrm>
            <a:off x="1107225" y="1606651"/>
            <a:ext cx="969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100" dirty="0">
                <a:solidFill>
                  <a:sysClr val="windowText" lastClr="000000"/>
                </a:solidFill>
                <a:latin typeface="iCiel Cadena" panose="02000503000000020004" pitchFamily="2" charset="0"/>
              </a:rPr>
              <a:t>01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F7BAE9-8153-3079-7FED-F3930D4B6553}"/>
              </a:ext>
            </a:extLst>
          </p:cNvPr>
          <p:cNvGrpSpPr/>
          <p:nvPr/>
        </p:nvGrpSpPr>
        <p:grpSpPr>
          <a:xfrm>
            <a:off x="1345350" y="5143500"/>
            <a:ext cx="3651264" cy="2022270"/>
            <a:chOff x="920736" y="1585136"/>
            <a:chExt cx="3651264" cy="202227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09742B-7228-8B66-922C-F4623842E565}"/>
                </a:ext>
              </a:extLst>
            </p:cNvPr>
            <p:cNvSpPr txBox="1"/>
            <p:nvPr/>
          </p:nvSpPr>
          <p:spPr>
            <a:xfrm>
              <a:off x="920736" y="1585136"/>
              <a:ext cx="3651264" cy="73866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1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AngularJS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là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một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framework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khá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mạnh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mẽ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trong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quá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trình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phát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triển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website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và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được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đông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đảo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người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dùng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sử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dụng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CC5ED1-FD38-8516-85B7-778ADDC0AC8F}"/>
                </a:ext>
              </a:extLst>
            </p:cNvPr>
            <p:cNvSpPr txBox="1"/>
            <p:nvPr/>
          </p:nvSpPr>
          <p:spPr>
            <a:xfrm>
              <a:off x="920736" y="2334661"/>
              <a:ext cx="3651264" cy="73866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Được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ưa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chuộng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vì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tính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mạnh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mẽ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tích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hợp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dễ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dàng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và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khả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năng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tạo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ra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trải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nghiệm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người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dùng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tốt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0CFD94-06E7-D5D7-9D16-17134D167107}"/>
                </a:ext>
              </a:extLst>
            </p:cNvPr>
            <p:cNvSpPr txBox="1"/>
            <p:nvPr/>
          </p:nvSpPr>
          <p:spPr>
            <a:xfrm>
              <a:off x="920736" y="3084186"/>
              <a:ext cx="3651264" cy="52322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Nhiều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công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ty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lớn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đã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sử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dụng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b="1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AngularJS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để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xây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dựng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và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quản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lý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website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của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họ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4F06B22-7F95-29F5-B3E7-ED48B17E8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107" y="1398368"/>
            <a:ext cx="2746868" cy="274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99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0741E-7 L -0.12552 -0.3135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85" y="-156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-0.25834 0.0012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7" y="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11111E-6 L -0.40972 -0.0185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86" y="-92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93827E-6 L -0.00607 -0.67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337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0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690854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Lý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thuyết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nghiên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cứu</a:t>
            </a:r>
            <a:endParaRPr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15" name="Google Shape;915;p40"/>
          <p:cNvSpPr txBox="1">
            <a:spLocks noGrp="1"/>
          </p:cNvSpPr>
          <p:nvPr>
            <p:ph type="title" idx="2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Ciel Cadena" panose="02000503000000020004" pitchFamily="2" charset="0"/>
              </a:rPr>
              <a:t>02</a:t>
            </a:r>
            <a:endParaRPr dirty="0">
              <a:latin typeface="iCiel Cadena" panose="02000503000000020004" pitchFamily="2" charset="0"/>
            </a:endParaRPr>
          </a:p>
        </p:txBody>
      </p:sp>
      <p:grpSp>
        <p:nvGrpSpPr>
          <p:cNvPr id="916" name="Google Shape;916;p40"/>
          <p:cNvGrpSpPr/>
          <p:nvPr/>
        </p:nvGrpSpPr>
        <p:grpSpPr>
          <a:xfrm flipH="1">
            <a:off x="6775879" y="3868746"/>
            <a:ext cx="3599787" cy="1044104"/>
            <a:chOff x="-1431671" y="656496"/>
            <a:chExt cx="3599787" cy="1044104"/>
          </a:xfrm>
        </p:grpSpPr>
        <p:grpSp>
          <p:nvGrpSpPr>
            <p:cNvPr id="917" name="Google Shape;917;p40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918" name="Google Shape;918;p40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9" name="Google Shape;919;p40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0" name="Google Shape;920;p40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921" name="Google Shape;921;p4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2" name="Google Shape;922;p4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" name="Google Shape;923;p40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924" name="Google Shape;924;p4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5" name="Google Shape;925;p4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6" name="Google Shape;926;p40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927" name="Google Shape;927;p40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8" name="Google Shape;928;p40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929;p40"/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930" name="Google Shape;930;p40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31" name="Google Shape;931;p40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2" name="Google Shape;932;p40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933" name="Google Shape;933;p40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34" name="Google Shape;934;p40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0673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14;p40">
            <a:extLst>
              <a:ext uri="{FF2B5EF4-FFF2-40B4-BE49-F238E27FC236}">
                <a16:creationId xmlns:a16="http://schemas.microsoft.com/office/drawing/2014/main" id="{EEF1B678-A32F-307D-7DC2-4F108646C49B}"/>
              </a:ext>
            </a:extLst>
          </p:cNvPr>
          <p:cNvSpPr txBox="1">
            <a:spLocks/>
          </p:cNvSpPr>
          <p:nvPr/>
        </p:nvSpPr>
        <p:spPr>
          <a:xfrm>
            <a:off x="903925" y="152401"/>
            <a:ext cx="4690854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6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Lý </a:t>
            </a:r>
            <a:r>
              <a:rPr lang="en-US" sz="36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thuyết</a:t>
            </a:r>
            <a:r>
              <a:rPr lang="en-US" sz="36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nghiên</a:t>
            </a:r>
            <a:r>
              <a:rPr lang="en-US" sz="36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cứu</a:t>
            </a:r>
            <a:endParaRPr lang="en-US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0" name="Google Shape;2270;p78">
            <a:extLst>
              <a:ext uri="{FF2B5EF4-FFF2-40B4-BE49-F238E27FC236}">
                <a16:creationId xmlns:a16="http://schemas.microsoft.com/office/drawing/2014/main" id="{CCF7BDB8-75DA-B494-A8FB-DD0FA3A25984}"/>
              </a:ext>
            </a:extLst>
          </p:cNvPr>
          <p:cNvSpPr/>
          <p:nvPr/>
        </p:nvSpPr>
        <p:spPr>
          <a:xfrm>
            <a:off x="2976094" y="1790612"/>
            <a:ext cx="3191812" cy="327055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chemeClr val="accent6">
              <a:lumMod val="85000"/>
            </a:schemeClr>
          </a:solidFill>
          <a:ln w="635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3004D20-B9FA-4593-EB2A-E4A75BB58459}"/>
              </a:ext>
            </a:extLst>
          </p:cNvPr>
          <p:cNvSpPr txBox="1"/>
          <p:nvPr/>
        </p:nvSpPr>
        <p:spPr>
          <a:xfrm>
            <a:off x="3168877" y="1798761"/>
            <a:ext cx="2791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Giới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thiệu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về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AngularJS</a:t>
            </a:r>
          </a:p>
        </p:txBody>
      </p:sp>
      <p:sp>
        <p:nvSpPr>
          <p:cNvPr id="68" name="Google Shape;2270;p78">
            <a:extLst>
              <a:ext uri="{FF2B5EF4-FFF2-40B4-BE49-F238E27FC236}">
                <a16:creationId xmlns:a16="http://schemas.microsoft.com/office/drawing/2014/main" id="{7D2EC5C7-CD97-9DD7-C5B9-057EABFB9C9D}"/>
              </a:ext>
            </a:extLst>
          </p:cNvPr>
          <p:cNvSpPr/>
          <p:nvPr/>
        </p:nvSpPr>
        <p:spPr>
          <a:xfrm>
            <a:off x="2976094" y="2820224"/>
            <a:ext cx="3191812" cy="318907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chemeClr val="accent6">
              <a:lumMod val="85000"/>
            </a:schemeClr>
          </a:solidFill>
          <a:ln w="635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C8EA17-EE6A-59FA-223E-0DD148F38E2F}"/>
              </a:ext>
            </a:extLst>
          </p:cNvPr>
          <p:cNvSpPr txBox="1"/>
          <p:nvPr/>
        </p:nvSpPr>
        <p:spPr>
          <a:xfrm>
            <a:off x="3168877" y="2831354"/>
            <a:ext cx="2791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Các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tính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năng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của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AngularJS</a:t>
            </a:r>
          </a:p>
        </p:txBody>
      </p:sp>
      <p:sp>
        <p:nvSpPr>
          <p:cNvPr id="72" name="Google Shape;2270;p78">
            <a:extLst>
              <a:ext uri="{FF2B5EF4-FFF2-40B4-BE49-F238E27FC236}">
                <a16:creationId xmlns:a16="http://schemas.microsoft.com/office/drawing/2014/main" id="{2B099C13-BD80-3964-899E-1E66E944F96F}"/>
              </a:ext>
            </a:extLst>
          </p:cNvPr>
          <p:cNvSpPr/>
          <p:nvPr/>
        </p:nvSpPr>
        <p:spPr>
          <a:xfrm>
            <a:off x="2976094" y="3294810"/>
            <a:ext cx="3191812" cy="315326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chemeClr val="accent6">
              <a:lumMod val="85000"/>
            </a:schemeClr>
          </a:solidFill>
          <a:ln w="635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409BE15-D8C8-0658-6166-07E86FB25F71}"/>
              </a:ext>
            </a:extLst>
          </p:cNvPr>
          <p:cNvSpPr txBox="1"/>
          <p:nvPr/>
        </p:nvSpPr>
        <p:spPr>
          <a:xfrm>
            <a:off x="3168876" y="3302358"/>
            <a:ext cx="2791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Giới</a:t>
            </a:r>
            <a:r>
              <a:rPr lang="en-US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thiệu</a:t>
            </a:r>
            <a:r>
              <a:rPr lang="en-US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về</a:t>
            </a:r>
            <a:r>
              <a:rPr lang="en-US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PHP</a:t>
            </a:r>
            <a:endParaRPr lang="en-US" sz="1400" b="1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Barlow"/>
            </a:endParaRPr>
          </a:p>
        </p:txBody>
      </p:sp>
      <p:sp>
        <p:nvSpPr>
          <p:cNvPr id="92" name="Google Shape;2270;p78">
            <a:extLst>
              <a:ext uri="{FF2B5EF4-FFF2-40B4-BE49-F238E27FC236}">
                <a16:creationId xmlns:a16="http://schemas.microsoft.com/office/drawing/2014/main" id="{5419B3F1-CCDB-E7AC-E748-93DF11B27FC4}"/>
              </a:ext>
            </a:extLst>
          </p:cNvPr>
          <p:cNvSpPr/>
          <p:nvPr/>
        </p:nvSpPr>
        <p:spPr>
          <a:xfrm>
            <a:off x="2976094" y="3764024"/>
            <a:ext cx="3191812" cy="315325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chemeClr val="accent6">
              <a:lumMod val="85000"/>
            </a:schemeClr>
          </a:solidFill>
          <a:ln w="635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75CAE62-7200-7FDF-BD15-678E2F5C795D}"/>
              </a:ext>
            </a:extLst>
          </p:cNvPr>
          <p:cNvSpPr txBox="1"/>
          <p:nvPr/>
        </p:nvSpPr>
        <p:spPr>
          <a:xfrm>
            <a:off x="3168877" y="3771572"/>
            <a:ext cx="2791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Giới</a:t>
            </a:r>
            <a:r>
              <a:rPr lang="en-US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thiệu</a:t>
            </a:r>
            <a:r>
              <a:rPr lang="en-US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về</a:t>
            </a:r>
            <a:r>
              <a:rPr lang="en-US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MySQL</a:t>
            </a:r>
            <a:endParaRPr lang="en-US" sz="1400" b="1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Barlow"/>
            </a:endParaRPr>
          </a:p>
        </p:txBody>
      </p:sp>
      <p:sp>
        <p:nvSpPr>
          <p:cNvPr id="95" name="Google Shape;2270;p78">
            <a:extLst>
              <a:ext uri="{FF2B5EF4-FFF2-40B4-BE49-F238E27FC236}">
                <a16:creationId xmlns:a16="http://schemas.microsoft.com/office/drawing/2014/main" id="{0A908EED-6A43-018B-40A2-F07076995E0A}"/>
              </a:ext>
            </a:extLst>
          </p:cNvPr>
          <p:cNvSpPr/>
          <p:nvPr/>
        </p:nvSpPr>
        <p:spPr>
          <a:xfrm>
            <a:off x="2976094" y="2308722"/>
            <a:ext cx="3191812" cy="318907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chemeClr val="accent6">
              <a:lumMod val="85000"/>
            </a:schemeClr>
          </a:solidFill>
          <a:ln w="635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7A98EAA-B514-0C22-6CE3-B6128A8DC4A8}"/>
              </a:ext>
            </a:extLst>
          </p:cNvPr>
          <p:cNvSpPr txBox="1"/>
          <p:nvPr/>
        </p:nvSpPr>
        <p:spPr>
          <a:xfrm>
            <a:off x="3168877" y="2319852"/>
            <a:ext cx="2791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Cách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sử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dụng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AngularJS</a:t>
            </a:r>
          </a:p>
        </p:txBody>
      </p:sp>
    </p:spTree>
    <p:extLst>
      <p:ext uri="{BB962C8B-B14F-4D97-AF65-F5344CB8AC3E}">
        <p14:creationId xmlns:p14="http://schemas.microsoft.com/office/powerpoint/2010/main" val="1771027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descr="AngularJS là gì?&#10;">
            <a:extLst>
              <a:ext uri="{FF2B5EF4-FFF2-40B4-BE49-F238E27FC236}">
                <a16:creationId xmlns:a16="http://schemas.microsoft.com/office/drawing/2014/main" id="{34A61CA7-8725-9C4D-14F9-F362406DE711}"/>
              </a:ext>
            </a:extLst>
          </p:cNvPr>
          <p:cNvSpPr txBox="1"/>
          <p:nvPr/>
        </p:nvSpPr>
        <p:spPr>
          <a:xfrm>
            <a:off x="4405139" y="1663825"/>
            <a:ext cx="3504422" cy="73866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vi-VN" b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AngularJS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là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vi-VN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ột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framework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mạnh mẽ được phát triển bởi </a:t>
            </a:r>
            <a:r>
              <a:rPr lang="vi-VN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Google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giúp xây dựng ứng dụng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webiste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B0C1D6-3E91-4D93-3604-1DEDA5BCABC0}"/>
              </a:ext>
            </a:extLst>
          </p:cNvPr>
          <p:cNvGrpSpPr/>
          <p:nvPr/>
        </p:nvGrpSpPr>
        <p:grpSpPr>
          <a:xfrm>
            <a:off x="744682" y="1812781"/>
            <a:ext cx="3131127" cy="1860969"/>
            <a:chOff x="935182" y="1812781"/>
            <a:chExt cx="3131127" cy="18609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CD71D72-0B0A-2877-5704-AFFF0D633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549" r="10774"/>
            <a:stretch/>
          </p:blipFill>
          <p:spPr>
            <a:xfrm>
              <a:off x="935182" y="1812781"/>
              <a:ext cx="3131127" cy="1860969"/>
            </a:xfrm>
            <a:prstGeom prst="rect">
              <a:avLst/>
            </a:prstGeom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709D98-8312-5F80-D7A8-9642A6353E5B}"/>
                </a:ext>
              </a:extLst>
            </p:cNvPr>
            <p:cNvSpPr/>
            <p:nvPr/>
          </p:nvSpPr>
          <p:spPr>
            <a:xfrm>
              <a:off x="2276475" y="1812781"/>
              <a:ext cx="1789834" cy="1711469"/>
            </a:xfrm>
            <a:prstGeom prst="rect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819822-173C-4833-161F-5DC66FDA4D4C}"/>
                </a:ext>
              </a:extLst>
            </p:cNvPr>
            <p:cNvSpPr/>
            <p:nvPr/>
          </p:nvSpPr>
          <p:spPr>
            <a:xfrm>
              <a:off x="2276475" y="2438327"/>
              <a:ext cx="1716809" cy="4603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AngularJS </a:t>
              </a:r>
              <a:r>
                <a:rPr lang="en-US" sz="1600" dirty="0" err="1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</a:t>
              </a:r>
              <a:r>
                <a:rPr lang="en-US" sz="1600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à</a:t>
              </a:r>
              <a:r>
                <a:rPr lang="en-US" sz="16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gì</a:t>
              </a:r>
              <a:r>
                <a:rPr lang="en-US" sz="16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?</a:t>
              </a:r>
              <a:endParaRPr lang="en-US" sz="1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8" name="TextBox 7" descr="AngularJS là gì?&#10;">
            <a:extLst>
              <a:ext uri="{FF2B5EF4-FFF2-40B4-BE49-F238E27FC236}">
                <a16:creationId xmlns:a16="http://schemas.microsoft.com/office/drawing/2014/main" id="{1AE4025D-F83D-B63C-8CD6-F28E7FD93939}"/>
              </a:ext>
            </a:extLst>
          </p:cNvPr>
          <p:cNvSpPr txBox="1"/>
          <p:nvPr/>
        </p:nvSpPr>
        <p:spPr>
          <a:xfrm>
            <a:off x="4405140" y="2522147"/>
            <a:ext cx="3504422" cy="138499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Với tính mạnh mẽ, </a:t>
            </a:r>
            <a:r>
              <a:rPr lang="vi-VN" b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AngularJS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giúp tạo ra trải nghiệm người dùng tốt và dễ dàng tích hợp vào dự án. Các công ty lớn như </a:t>
            </a:r>
            <a:r>
              <a:rPr lang="vi-VN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Google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Microsoft, </a:t>
            </a:r>
            <a:r>
              <a:rPr lang="vi-VN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PayPal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đã chọn </a:t>
            </a:r>
            <a:r>
              <a:rPr lang="vi-VN" b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AngularJS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cho việc xây dựng và quản lý trang </a:t>
            </a:r>
            <a:r>
              <a:rPr lang="vi-VN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</a:t>
            </a:r>
            <a:r>
              <a:rPr lang="en-US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site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của họ</a:t>
            </a:r>
            <a:r>
              <a:rPr lang="en-US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Google Shape;914;p40">
            <a:extLst>
              <a:ext uri="{FF2B5EF4-FFF2-40B4-BE49-F238E27FC236}">
                <a16:creationId xmlns:a16="http://schemas.microsoft.com/office/drawing/2014/main" id="{F9865C8B-B39F-1A80-2575-8D42B1899262}"/>
              </a:ext>
            </a:extLst>
          </p:cNvPr>
          <p:cNvSpPr txBox="1">
            <a:spLocks/>
          </p:cNvSpPr>
          <p:nvPr/>
        </p:nvSpPr>
        <p:spPr>
          <a:xfrm>
            <a:off x="910506" y="404973"/>
            <a:ext cx="4457700" cy="613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en-US" sz="28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Giới</a:t>
            </a:r>
            <a:r>
              <a:rPr lang="en-US" sz="28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thiệu</a:t>
            </a:r>
            <a:r>
              <a:rPr lang="en-US" sz="28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về</a:t>
            </a:r>
            <a:r>
              <a:rPr lang="en-US" sz="28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AngularJS</a:t>
            </a:r>
            <a:endParaRPr lang="en-US" sz="28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295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6DA34E2-D005-8F33-315B-BD385EE6E4CD}"/>
              </a:ext>
            </a:extLst>
          </p:cNvPr>
          <p:cNvGrpSpPr/>
          <p:nvPr/>
        </p:nvGrpSpPr>
        <p:grpSpPr>
          <a:xfrm>
            <a:off x="906697" y="404973"/>
            <a:ext cx="7117163" cy="3601847"/>
            <a:chOff x="906697" y="404973"/>
            <a:chExt cx="7117163" cy="3601847"/>
          </a:xfrm>
        </p:grpSpPr>
        <p:sp>
          <p:nvSpPr>
            <p:cNvPr id="2" name="TextBox 1" descr="AngularJS là gì?&#10;">
              <a:extLst>
                <a:ext uri="{FF2B5EF4-FFF2-40B4-BE49-F238E27FC236}">
                  <a16:creationId xmlns:a16="http://schemas.microsoft.com/office/drawing/2014/main" id="{34A61CA7-8725-9C4D-14F9-F362406DE711}"/>
                </a:ext>
              </a:extLst>
            </p:cNvPr>
            <p:cNvSpPr txBox="1"/>
            <p:nvPr/>
          </p:nvSpPr>
          <p:spPr>
            <a:xfrm>
              <a:off x="906697" y="1390177"/>
              <a:ext cx="4331610" cy="3077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Có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hai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cách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để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nhúng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AngularJS </a:t>
              </a:r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vào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ứng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dụng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.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" name="Google Shape;914;p40">
              <a:extLst>
                <a:ext uri="{FF2B5EF4-FFF2-40B4-BE49-F238E27FC236}">
                  <a16:creationId xmlns:a16="http://schemas.microsoft.com/office/drawing/2014/main" id="{F9865C8B-B39F-1A80-2575-8D42B1899262}"/>
                </a:ext>
              </a:extLst>
            </p:cNvPr>
            <p:cNvSpPr txBox="1">
              <a:spLocks/>
            </p:cNvSpPr>
            <p:nvPr/>
          </p:nvSpPr>
          <p:spPr>
            <a:xfrm>
              <a:off x="910506" y="404973"/>
              <a:ext cx="4457700" cy="613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Poppins Black"/>
                <a:buNone/>
                <a:defRPr sz="2600" b="0" i="0" u="none" strike="noStrike" cap="none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9pPr>
            </a:lstStyle>
            <a:p>
              <a:pPr algn="l"/>
              <a:r>
                <a:rPr lang="en-US" sz="2800" b="1" dirty="0" err="1">
                  <a:solidFill>
                    <a:schemeClr val="dk1"/>
                  </a:solidFill>
                  <a:latin typeface="iCiel Cadena" panose="02000503000000020004" pitchFamily="2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rPr>
                <a:t>Cách</a:t>
              </a:r>
              <a:r>
                <a:rPr lang="en-US" sz="2800" b="1" dirty="0">
                  <a:solidFill>
                    <a:schemeClr val="dk1"/>
                  </a:solidFill>
                  <a:latin typeface="iCiel Cadena" panose="02000503000000020004" pitchFamily="2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rPr>
                <a:t> </a:t>
              </a:r>
              <a:r>
                <a:rPr lang="en-US" sz="2800" b="1" dirty="0" err="1">
                  <a:solidFill>
                    <a:schemeClr val="dk1"/>
                  </a:solidFill>
                  <a:latin typeface="iCiel Cadena" panose="02000503000000020004" pitchFamily="2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rPr>
                <a:t>sử</a:t>
              </a:r>
              <a:r>
                <a:rPr lang="en-US" sz="2800" b="1" dirty="0">
                  <a:solidFill>
                    <a:schemeClr val="dk1"/>
                  </a:solidFill>
                  <a:latin typeface="iCiel Cadena" panose="02000503000000020004" pitchFamily="2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rPr>
                <a:t> </a:t>
              </a:r>
              <a:r>
                <a:rPr lang="en-US" sz="2800" b="1" dirty="0" err="1">
                  <a:solidFill>
                    <a:schemeClr val="dk1"/>
                  </a:solidFill>
                  <a:latin typeface="iCiel Cadena" panose="02000503000000020004" pitchFamily="2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rPr>
                <a:t>dụng</a:t>
              </a:r>
              <a:r>
                <a:rPr lang="en-US" sz="2800" b="1" dirty="0">
                  <a:solidFill>
                    <a:schemeClr val="dk1"/>
                  </a:solidFill>
                  <a:latin typeface="iCiel Cadena" panose="02000503000000020004" pitchFamily="2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rPr>
                <a:t> AngularJS</a:t>
              </a:r>
              <a:endParaRPr lang="en-US" sz="28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TextBox 8" descr="AngularJS là gì?&#10;">
              <a:extLst>
                <a:ext uri="{FF2B5EF4-FFF2-40B4-BE49-F238E27FC236}">
                  <a16:creationId xmlns:a16="http://schemas.microsoft.com/office/drawing/2014/main" id="{19FAE11E-3CDD-C687-A840-4DDB078F7FF5}"/>
                </a:ext>
              </a:extLst>
            </p:cNvPr>
            <p:cNvSpPr txBox="1"/>
            <p:nvPr/>
          </p:nvSpPr>
          <p:spPr>
            <a:xfrm>
              <a:off x="906697" y="1829089"/>
              <a:ext cx="849756" cy="3077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Cách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1: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TextBox 10" descr="AngularJS là gì?&#10;">
              <a:extLst>
                <a:ext uri="{FF2B5EF4-FFF2-40B4-BE49-F238E27FC236}">
                  <a16:creationId xmlns:a16="http://schemas.microsoft.com/office/drawing/2014/main" id="{B0DCD66A-6128-0E22-860E-F331981D1352}"/>
                </a:ext>
              </a:extLst>
            </p:cNvPr>
            <p:cNvSpPr txBox="1"/>
            <p:nvPr/>
          </p:nvSpPr>
          <p:spPr>
            <a:xfrm>
              <a:off x="906697" y="3095992"/>
              <a:ext cx="849756" cy="3077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Cách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2: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777264-00DF-09A2-7D3D-FA57135884DA}"/>
                </a:ext>
              </a:extLst>
            </p:cNvPr>
            <p:cNvSpPr txBox="1"/>
            <p:nvPr/>
          </p:nvSpPr>
          <p:spPr>
            <a:xfrm>
              <a:off x="1571624" y="1829089"/>
              <a:ext cx="61702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Truy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cập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vào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trang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</a:rPr>
                <a:t> 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web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</a:rPr>
                <a:t> </a:t>
              </a:r>
              <a:r>
                <a:rPr lang="en-US" b="0" i="0" u="none" strike="noStrike" dirty="0">
                  <a:solidFill>
                    <a:srgbClr val="0150FF"/>
                  </a:solidFill>
                  <a:effectLst/>
                  <a:latin typeface="Open Sans" panose="020B0606030504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https://angularjs.org</a:t>
              </a:r>
              <a:r>
                <a:rPr lang="en-US" b="0" i="0" dirty="0">
                  <a:solidFill>
                    <a:srgbClr val="0150FF"/>
                  </a:solidFill>
                  <a:effectLst/>
                  <a:latin typeface="Open Sans" panose="020B0606030504020204" pitchFamily="34" charset="0"/>
                </a:rPr>
                <a:t> 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để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tải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về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bản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AngularJS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mới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nhất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. Sau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đó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nhúng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vào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ứng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dụng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qua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thẻ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&lt;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iCiel Cadena" panose="02000503000000020004" pitchFamily="2" charset="0"/>
                </a:rPr>
                <a:t>script&gt;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.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7F7CA6-6CAF-F825-A0F1-3ADB98B75569}"/>
                </a:ext>
              </a:extLst>
            </p:cNvPr>
            <p:cNvSpPr txBox="1"/>
            <p:nvPr/>
          </p:nvSpPr>
          <p:spPr>
            <a:xfrm>
              <a:off x="1571624" y="3095992"/>
              <a:ext cx="64522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Nhúng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trực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tiếp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đường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link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vào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HTML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bằng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thẻ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&lt;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iCiel Cadena" panose="02000503000000020004" pitchFamily="2" charset="0"/>
                </a:rPr>
                <a:t>script&gt; </a:t>
              </a:r>
              <a:r>
                <a:rPr lang="en-US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trong</a:t>
              </a:r>
              <a:r>
                <a:rPr lang="en-US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phần</a:t>
              </a:r>
              <a:r>
                <a:rPr lang="en-US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header.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176151-7164-B063-CD5F-A0471227DABD}"/>
                </a:ext>
              </a:extLst>
            </p:cNvPr>
            <p:cNvSpPr txBox="1"/>
            <p:nvPr/>
          </p:nvSpPr>
          <p:spPr>
            <a:xfrm>
              <a:off x="1571625" y="3483600"/>
              <a:ext cx="6000750" cy="52322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400" dirty="0"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&lt;script </a:t>
              </a:r>
              <a:r>
                <a:rPr lang="en-US" sz="1400" dirty="0" err="1"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src</a:t>
              </a:r>
              <a:r>
                <a:rPr lang="en-US" sz="1400" dirty="0"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="https://ajax.googleapis.com/ajax/libs/</a:t>
              </a:r>
              <a:r>
                <a:rPr lang="en-US" sz="1400" dirty="0" err="1"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angularjs</a:t>
              </a:r>
              <a:r>
                <a:rPr lang="en-US" sz="1400" dirty="0"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/1.6.9/angular.min.js"&gt;&lt;/script&gt;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DA9B3F-ABCF-3FAC-E9C9-F6935383D11D}"/>
                </a:ext>
              </a:extLst>
            </p:cNvPr>
            <p:cNvSpPr txBox="1"/>
            <p:nvPr/>
          </p:nvSpPr>
          <p:spPr>
            <a:xfrm>
              <a:off x="1571624" y="2432140"/>
              <a:ext cx="351853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dirty="0"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&lt;script </a:t>
              </a:r>
              <a:r>
                <a:rPr lang="en-US" dirty="0" err="1"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src</a:t>
              </a:r>
              <a:r>
                <a:rPr lang="en-US" dirty="0"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="angular.min.js"&gt;&lt;/script&gt;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8267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B0C1D6-3E91-4D93-3604-1DEDA5BCABC0}"/>
              </a:ext>
            </a:extLst>
          </p:cNvPr>
          <p:cNvGrpSpPr/>
          <p:nvPr/>
        </p:nvGrpSpPr>
        <p:grpSpPr>
          <a:xfrm>
            <a:off x="744682" y="1812781"/>
            <a:ext cx="3131127" cy="1860969"/>
            <a:chOff x="935182" y="1812781"/>
            <a:chExt cx="3131127" cy="18609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CD71D72-0B0A-2877-5704-AFFF0D633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549" r="10774"/>
            <a:stretch/>
          </p:blipFill>
          <p:spPr>
            <a:xfrm>
              <a:off x="935182" y="1812781"/>
              <a:ext cx="3131127" cy="1860969"/>
            </a:xfrm>
            <a:prstGeom prst="rect">
              <a:avLst/>
            </a:prstGeom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709D98-8312-5F80-D7A8-9642A6353E5B}"/>
                </a:ext>
              </a:extLst>
            </p:cNvPr>
            <p:cNvSpPr/>
            <p:nvPr/>
          </p:nvSpPr>
          <p:spPr>
            <a:xfrm>
              <a:off x="2276475" y="1812781"/>
              <a:ext cx="1789834" cy="1711469"/>
            </a:xfrm>
            <a:prstGeom prst="rect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819822-173C-4833-161F-5DC66FDA4D4C}"/>
                </a:ext>
              </a:extLst>
            </p:cNvPr>
            <p:cNvSpPr/>
            <p:nvPr/>
          </p:nvSpPr>
          <p:spPr>
            <a:xfrm>
              <a:off x="2276475" y="2438327"/>
              <a:ext cx="1716809" cy="4603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AngularJS </a:t>
              </a:r>
              <a:r>
                <a:rPr lang="en-US" sz="1600" dirty="0" err="1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</a:t>
              </a:r>
              <a:r>
                <a:rPr lang="en-US" sz="1600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à</a:t>
              </a:r>
              <a:r>
                <a:rPr lang="en-US" sz="16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gì</a:t>
              </a:r>
              <a:r>
                <a:rPr lang="en-US" sz="16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?</a:t>
              </a:r>
              <a:endParaRPr lang="en-US" sz="1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84DB42-7091-65B8-21A0-5D4BC51D6309}"/>
              </a:ext>
            </a:extLst>
          </p:cNvPr>
          <p:cNvGrpSpPr/>
          <p:nvPr/>
        </p:nvGrpSpPr>
        <p:grpSpPr>
          <a:xfrm>
            <a:off x="747438" y="1812780"/>
            <a:ext cx="3128371" cy="1860969"/>
            <a:chOff x="747438" y="1812780"/>
            <a:chExt cx="3128371" cy="18609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B95710B-22A5-C67A-A93F-CA68FD483E0A}"/>
                </a:ext>
              </a:extLst>
            </p:cNvPr>
            <p:cNvGrpSpPr/>
            <p:nvPr/>
          </p:nvGrpSpPr>
          <p:grpSpPr>
            <a:xfrm>
              <a:off x="747438" y="1812780"/>
              <a:ext cx="3128371" cy="1860969"/>
              <a:chOff x="747438" y="1812780"/>
              <a:chExt cx="3128371" cy="186096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48D22E7-08AB-8595-270A-1B02FDBC0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7438" y="1812780"/>
                <a:ext cx="3128371" cy="18609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7972B1B-B8B5-3934-BB3D-76E5E4EFA72B}"/>
                  </a:ext>
                </a:extLst>
              </p:cNvPr>
              <p:cNvSpPr/>
              <p:nvPr/>
            </p:nvSpPr>
            <p:spPr>
              <a:xfrm>
                <a:off x="3216275" y="1814296"/>
                <a:ext cx="409575" cy="412750"/>
              </a:xfrm>
              <a:prstGeom prst="rect">
                <a:avLst/>
              </a:prstGeom>
              <a:solidFill>
                <a:srgbClr val="0D1C3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C00388-45BA-855C-FBDB-42FB8A3FAC21}"/>
                </a:ext>
              </a:extLst>
            </p:cNvPr>
            <p:cNvSpPr/>
            <p:nvPr/>
          </p:nvSpPr>
          <p:spPr>
            <a:xfrm>
              <a:off x="1441089" y="1892425"/>
              <a:ext cx="1716809" cy="148956"/>
            </a:xfrm>
            <a:prstGeom prst="rect">
              <a:avLst/>
            </a:prstGeom>
            <a:solidFill>
              <a:srgbClr val="0D1C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28AF74-74C7-59DF-0940-E1E928C690E8}"/>
              </a:ext>
            </a:extLst>
          </p:cNvPr>
          <p:cNvSpPr/>
          <p:nvPr/>
        </p:nvSpPr>
        <p:spPr>
          <a:xfrm>
            <a:off x="796652" y="1823926"/>
            <a:ext cx="3027186" cy="258587"/>
          </a:xfrm>
          <a:prstGeom prst="rect">
            <a:avLst/>
          </a:prstGeom>
          <a:solidFill>
            <a:srgbClr val="0D1C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Các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tính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năng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của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AngularJS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2136E7-1F88-7F73-2015-9C24299527E2}"/>
              </a:ext>
            </a:extLst>
          </p:cNvPr>
          <p:cNvGrpSpPr/>
          <p:nvPr/>
        </p:nvGrpSpPr>
        <p:grpSpPr>
          <a:xfrm>
            <a:off x="4259087" y="1314575"/>
            <a:ext cx="4072114" cy="3262431"/>
            <a:chOff x="4259087" y="1663825"/>
            <a:chExt cx="4072114" cy="3262431"/>
          </a:xfrm>
        </p:grpSpPr>
        <p:sp>
          <p:nvSpPr>
            <p:cNvPr id="2" name="TextBox 1" descr="AngularJS là gì?&#10;">
              <a:extLst>
                <a:ext uri="{FF2B5EF4-FFF2-40B4-BE49-F238E27FC236}">
                  <a16:creationId xmlns:a16="http://schemas.microsoft.com/office/drawing/2014/main" id="{34A61CA7-8725-9C4D-14F9-F362406DE711}"/>
                </a:ext>
              </a:extLst>
            </p:cNvPr>
            <p:cNvSpPr txBox="1"/>
            <p:nvPr/>
          </p:nvSpPr>
          <p:spPr>
            <a:xfrm>
              <a:off x="4259088" y="1663825"/>
              <a:ext cx="3729174" cy="52322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0" i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• </a:t>
              </a:r>
              <a:r>
                <a:rPr lang="en-US" b="1" i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$</a:t>
              </a:r>
              <a:r>
                <a:rPr lang="en-US" b="1" i="0">
                  <a:solidFill>
                    <a:srgbClr val="1B1B1B"/>
                  </a:solidFill>
                  <a:effectLst/>
                  <a:latin typeface="Comic Sans MS" panose="030F0702030302020204" pitchFamily="66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Scope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r>
                <a:rPr lang="vi-VN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là đối tượng có nhiệm vụ giao tiếp giữa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c</a:t>
              </a:r>
              <a:r>
                <a:rPr lang="en-US" b="1" dirty="0">
                  <a:solidFill>
                    <a:srgbClr val="1B1B1B"/>
                  </a:solidFill>
                  <a:latin typeface="Comic Sans MS" panose="030F0702030302020204" pitchFamily="66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ontroller</a:t>
              </a:r>
              <a:r>
                <a:rPr lang="vi-VN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và </a:t>
              </a:r>
              <a:r>
                <a:rPr lang="en-US" b="1" dirty="0">
                  <a:solidFill>
                    <a:srgbClr val="1B1B1B"/>
                  </a:solidFill>
                  <a:latin typeface="Comic Sans MS" panose="030F0702030302020204" pitchFamily="66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view</a:t>
              </a:r>
              <a:r>
                <a:rPr lang="vi-VN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của ứng dụng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5" name="TextBox 14" descr="AngularJS là gì?&#10;">
              <a:extLst>
                <a:ext uri="{FF2B5EF4-FFF2-40B4-BE49-F238E27FC236}">
                  <a16:creationId xmlns:a16="http://schemas.microsoft.com/office/drawing/2014/main" id="{0FEC9D90-9636-0F29-3C57-4856EF693352}"/>
                </a:ext>
              </a:extLst>
            </p:cNvPr>
            <p:cNvSpPr txBox="1"/>
            <p:nvPr/>
          </p:nvSpPr>
          <p:spPr>
            <a:xfrm>
              <a:off x="4259088" y="2187045"/>
              <a:ext cx="4072113" cy="52322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• </a:t>
              </a:r>
              <a:r>
                <a:rPr lang="en-US" b="1" dirty="0">
                  <a:solidFill>
                    <a:srgbClr val="1B1B1B"/>
                  </a:solidFill>
                  <a:latin typeface="Comic Sans MS" panose="030F0702030302020204" pitchFamily="66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Controller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xử lí dữ liệu cho đối tượng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$scope</a:t>
              </a:r>
              <a:r>
                <a:rPr lang="en-US" b="1" dirty="0">
                  <a:solidFill>
                    <a:srgbClr val="1B1B1B"/>
                  </a:solidFill>
                  <a:latin typeface="Comic Sans MS" panose="030F0702030302020204" pitchFamily="66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và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b="1" dirty="0">
                  <a:solidFill>
                    <a:srgbClr val="1B1B1B"/>
                  </a:solidFill>
                  <a:latin typeface="Comic Sans MS" panose="030F0702030302020204" pitchFamily="66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view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sẽ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lấy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dữ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liệu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trong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$scope</a:t>
              </a:r>
              <a:r>
                <a:rPr lang="en-US" b="1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để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hiển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thị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en-US" dirty="0">
                <a:latin typeface="Comic Sans MS" panose="030F0702030302020204" pitchFamily="66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TextBox 16" descr="AngularJS là gì?&#10;">
              <a:extLst>
                <a:ext uri="{FF2B5EF4-FFF2-40B4-BE49-F238E27FC236}">
                  <a16:creationId xmlns:a16="http://schemas.microsoft.com/office/drawing/2014/main" id="{51C8CFD5-F2F7-7C7C-B170-C5BD3491FE8A}"/>
                </a:ext>
              </a:extLst>
            </p:cNvPr>
            <p:cNvSpPr txBox="1"/>
            <p:nvPr/>
          </p:nvSpPr>
          <p:spPr>
            <a:xfrm>
              <a:off x="4259087" y="2710265"/>
              <a:ext cx="4072113" cy="52322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•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Data-binding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tự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động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đồng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bộ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dữ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liệu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giữa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model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và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view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en-US" dirty="0">
                <a:latin typeface="Comic Sans MS" panose="030F0702030302020204" pitchFamily="66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TextBox 17" descr="AngularJS là gì?&#10;">
              <a:extLst>
                <a:ext uri="{FF2B5EF4-FFF2-40B4-BE49-F238E27FC236}">
                  <a16:creationId xmlns:a16="http://schemas.microsoft.com/office/drawing/2014/main" id="{853A526F-848F-A94E-DBA8-138F41EFA39B}"/>
                </a:ext>
              </a:extLst>
            </p:cNvPr>
            <p:cNvSpPr txBox="1"/>
            <p:nvPr/>
          </p:nvSpPr>
          <p:spPr>
            <a:xfrm>
              <a:off x="4259087" y="3233485"/>
              <a:ext cx="3729175" cy="52322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•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Routing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chuyển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đổi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giữa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các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action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trong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controller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qua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lại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giữa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các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view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.</a:t>
              </a:r>
              <a:endParaRPr lang="en-US" dirty="0">
                <a:latin typeface="Comic Sans MS" panose="030F0702030302020204" pitchFamily="66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Box 18" descr="AngularJS là gì?&#10;">
              <a:extLst>
                <a:ext uri="{FF2B5EF4-FFF2-40B4-BE49-F238E27FC236}">
                  <a16:creationId xmlns:a16="http://schemas.microsoft.com/office/drawing/2014/main" id="{31BED85C-9509-7605-BA74-8EA0C335F891}"/>
                </a:ext>
              </a:extLst>
            </p:cNvPr>
            <p:cNvSpPr txBox="1"/>
            <p:nvPr/>
          </p:nvSpPr>
          <p:spPr>
            <a:xfrm>
              <a:off x="4259087" y="3756705"/>
              <a:ext cx="4021313" cy="116955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•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Dependency Injection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: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AngularJS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có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sẵn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một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hệ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thống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con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dependency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injection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để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giúp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các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lập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trình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viên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tạo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ra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các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ứng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dụng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dễ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phát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triển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,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dễ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hiểu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và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kiểm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tra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.</a:t>
              </a:r>
            </a:p>
            <a:p>
              <a:pPr algn="just"/>
              <a:endParaRPr lang="en-US" dirty="0">
                <a:latin typeface="Comic Sans MS" panose="030F0702030302020204" pitchFamily="66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" name="Google Shape;914;p40">
            <a:extLst>
              <a:ext uri="{FF2B5EF4-FFF2-40B4-BE49-F238E27FC236}">
                <a16:creationId xmlns:a16="http://schemas.microsoft.com/office/drawing/2014/main" id="{37AFEFCB-CCDD-D370-AE0B-79EADAFE98A5}"/>
              </a:ext>
            </a:extLst>
          </p:cNvPr>
          <p:cNvSpPr txBox="1">
            <a:spLocks/>
          </p:cNvSpPr>
          <p:nvPr/>
        </p:nvSpPr>
        <p:spPr>
          <a:xfrm>
            <a:off x="892680" y="412377"/>
            <a:ext cx="4571998" cy="613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Các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tính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năng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của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AngularJS</a:t>
            </a:r>
            <a:endParaRPr lang="en-US" sz="28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539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14;p40">
            <a:extLst>
              <a:ext uri="{FF2B5EF4-FFF2-40B4-BE49-F238E27FC236}">
                <a16:creationId xmlns:a16="http://schemas.microsoft.com/office/drawing/2014/main" id="{37AFEFCB-CCDD-D370-AE0B-79EADAFE98A5}"/>
              </a:ext>
            </a:extLst>
          </p:cNvPr>
          <p:cNvSpPr txBox="1">
            <a:spLocks/>
          </p:cNvSpPr>
          <p:nvPr/>
        </p:nvSpPr>
        <p:spPr>
          <a:xfrm>
            <a:off x="892680" y="412377"/>
            <a:ext cx="4571998" cy="613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en-US" sz="28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G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iới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thiệu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về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PHP</a:t>
            </a:r>
            <a:endParaRPr lang="en-US" sz="28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8504B6D-9150-1779-F48B-9A2B6711F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20" y="1568565"/>
            <a:ext cx="3633380" cy="22779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6291C8-DC24-99E9-602F-C5BE4E9CDAA8}"/>
              </a:ext>
            </a:extLst>
          </p:cNvPr>
          <p:cNvSpPr txBox="1"/>
          <p:nvPr/>
        </p:nvSpPr>
        <p:spPr>
          <a:xfrm>
            <a:off x="1283205" y="2015046"/>
            <a:ext cx="33554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PHP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vi-V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vi-VN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Hypertext</a:t>
            </a:r>
            <a:r>
              <a:rPr lang="vi-V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Preprocessor</a:t>
            </a:r>
            <a:r>
              <a:rPr lang="vi-V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là một ngôn ngữ lập trình thông dịch được sử dụng chủ yếu để phát triển ứng dụng </a:t>
            </a:r>
            <a:r>
              <a:rPr lang="vi-VN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</a:t>
            </a:r>
            <a:r>
              <a:rPr lang="vi-V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động. Đây là một ngôn ngữ mã nguồn mở và được tích hợp trực tiếp vào mã HTML.</a:t>
            </a:r>
            <a:endParaRPr lang="en-US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B67F7B-BFC9-C0EC-56F1-DAE04E4B5EFA}"/>
              </a:ext>
            </a:extLst>
          </p:cNvPr>
          <p:cNvGrpSpPr/>
          <p:nvPr/>
        </p:nvGrpSpPr>
        <p:grpSpPr>
          <a:xfrm>
            <a:off x="954275" y="4389435"/>
            <a:ext cx="7696198" cy="4503582"/>
            <a:chOff x="892680" y="115311"/>
            <a:chExt cx="7696198" cy="450358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E22DB3C-AB75-27E5-D6B5-2F8049593DB3}"/>
                </a:ext>
              </a:extLst>
            </p:cNvPr>
            <p:cNvGrpSpPr/>
            <p:nvPr/>
          </p:nvGrpSpPr>
          <p:grpSpPr>
            <a:xfrm>
              <a:off x="892680" y="1046457"/>
              <a:ext cx="6000750" cy="3572436"/>
              <a:chOff x="892680" y="3692635"/>
              <a:chExt cx="6000750" cy="357243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0A7A49B-4E89-21EE-6EE4-E7CB3DDD30A9}"/>
                  </a:ext>
                </a:extLst>
              </p:cNvPr>
              <p:cNvSpPr txBox="1"/>
              <p:nvPr/>
            </p:nvSpPr>
            <p:spPr>
              <a:xfrm>
                <a:off x="892680" y="4156528"/>
                <a:ext cx="6000750" cy="31085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"/>
              </a:ln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BE5046"/>
                    </a:solidFill>
                    <a:effectLst/>
                    <a:latin typeface="Fira Code" panose="020B0809050000020004" pitchFamily="49" charset="0"/>
                  </a:rPr>
                  <a:t>&lt;?</a:t>
                </a:r>
                <a:r>
                  <a:rPr lang="en-US" b="1" dirty="0" err="1">
                    <a:solidFill>
                      <a:srgbClr val="BE5046"/>
                    </a:solidFill>
                    <a:effectLst/>
                    <a:latin typeface="Fira Code" panose="020B0809050000020004" pitchFamily="49" charset="0"/>
                  </a:rPr>
                  <a:t>php</a:t>
                </a:r>
                <a:endPara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endParaRPr>
              </a:p>
              <a:p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</a:t>
                </a:r>
                <a:r>
                  <a:rPr lang="en-US" b="1" dirty="0" err="1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servername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56B6C2"/>
                    </a:solidFill>
                    <a:effectLst/>
                    <a:latin typeface="Fira Code" panose="020B0809050000020004" pitchFamily="49" charset="0"/>
                  </a:rPr>
                  <a:t>=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98C379"/>
                    </a:solidFill>
                    <a:effectLst/>
                    <a:latin typeface="Fira Code" panose="020B0809050000020004" pitchFamily="49" charset="0"/>
                  </a:rPr>
                  <a:t>"localhost"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;</a:t>
                </a:r>
              </a:p>
              <a:p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$username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56B6C2"/>
                    </a:solidFill>
                    <a:effectLst/>
                    <a:latin typeface="Fira Code" panose="020B0809050000020004" pitchFamily="49" charset="0"/>
                  </a:rPr>
                  <a:t>=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98C379"/>
                    </a:solidFill>
                    <a:effectLst/>
                    <a:latin typeface="Fira Code" panose="020B0809050000020004" pitchFamily="49" charset="0"/>
                  </a:rPr>
                  <a:t>"root"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;</a:t>
                </a:r>
              </a:p>
              <a:p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$password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56B6C2"/>
                    </a:solidFill>
                    <a:effectLst/>
                    <a:latin typeface="Fira Code" panose="020B0809050000020004" pitchFamily="49" charset="0"/>
                  </a:rPr>
                  <a:t>=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98C379"/>
                    </a:solidFill>
                    <a:effectLst/>
                    <a:latin typeface="Fira Code" panose="020B0809050000020004" pitchFamily="49" charset="0"/>
                  </a:rPr>
                  <a:t>""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;</a:t>
                </a:r>
              </a:p>
              <a:p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</a:t>
                </a:r>
                <a:r>
                  <a:rPr lang="en-US" b="1" dirty="0" err="1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dbname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56B6C2"/>
                    </a:solidFill>
                    <a:effectLst/>
                    <a:latin typeface="Fira Code" panose="020B0809050000020004" pitchFamily="49" charset="0"/>
                  </a:rPr>
                  <a:t>=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98C379"/>
                    </a:solidFill>
                    <a:effectLst/>
                    <a:latin typeface="Fira Code" panose="020B0809050000020004" pitchFamily="49" charset="0"/>
                  </a:rPr>
                  <a:t>"</a:t>
                </a:r>
                <a:r>
                  <a:rPr lang="en-US" b="1" dirty="0" err="1">
                    <a:solidFill>
                      <a:srgbClr val="98C379"/>
                    </a:solidFill>
                    <a:effectLst/>
                    <a:latin typeface="Fira Code" panose="020B0809050000020004" pitchFamily="49" charset="0"/>
                  </a:rPr>
                  <a:t>db_dienthoai</a:t>
                </a:r>
                <a:r>
                  <a:rPr lang="en-US" b="1" dirty="0">
                    <a:solidFill>
                      <a:srgbClr val="98C379"/>
                    </a:solidFill>
                    <a:effectLst/>
                    <a:latin typeface="Fira Code" panose="020B0809050000020004" pitchFamily="49" charset="0"/>
                  </a:rPr>
                  <a:t>"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;</a:t>
                </a:r>
              </a:p>
              <a:p>
                <a:b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</a:br>
                <a:r>
                  <a:rPr lang="en-US" b="1" dirty="0">
                    <a:solidFill>
                      <a:srgbClr val="7F848E"/>
                    </a:solidFill>
                    <a:effectLst/>
                    <a:latin typeface="Fira Code" panose="020B0809050000020004" pitchFamily="49" charset="0"/>
                  </a:rPr>
                  <a:t>// Create connection</a:t>
                </a:r>
                <a:endPara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endParaRPr>
              </a:p>
              <a:p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$conn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56B6C2"/>
                    </a:solidFill>
                    <a:effectLst/>
                    <a:latin typeface="Fira Code" panose="020B0809050000020004" pitchFamily="49" charset="0"/>
                  </a:rPr>
                  <a:t>=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C678DD"/>
                    </a:solidFill>
                    <a:effectLst/>
                    <a:latin typeface="Fira Code" panose="020B0809050000020004" pitchFamily="49" charset="0"/>
                  </a:rPr>
                  <a:t>new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 err="1">
                    <a:solidFill>
                      <a:srgbClr val="E5C07B"/>
                    </a:solidFill>
                    <a:effectLst/>
                    <a:latin typeface="Fira Code" panose="020B0809050000020004" pitchFamily="49" charset="0"/>
                  </a:rPr>
                  <a:t>mysqli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(</a:t>
                </a:r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</a:t>
                </a:r>
                <a:r>
                  <a:rPr lang="en-US" b="1" dirty="0" err="1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servername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, </a:t>
                </a:r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$username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, </a:t>
                </a:r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$password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, </a:t>
                </a:r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</a:t>
                </a:r>
                <a:r>
                  <a:rPr lang="en-US" b="1" dirty="0" err="1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dbname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);</a:t>
                </a:r>
              </a:p>
              <a:p>
                <a:r>
                  <a:rPr lang="en-US" b="1" dirty="0">
                    <a:solidFill>
                      <a:srgbClr val="7F848E"/>
                    </a:solidFill>
                    <a:effectLst/>
                    <a:latin typeface="Fira Code" panose="020B0809050000020004" pitchFamily="49" charset="0"/>
                  </a:rPr>
                  <a:t>// Check connection</a:t>
                </a:r>
                <a:endPara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endParaRPr>
              </a:p>
              <a:p>
                <a:r>
                  <a:rPr lang="en-US" b="1" dirty="0">
                    <a:solidFill>
                      <a:srgbClr val="C678DD"/>
                    </a:solidFill>
                    <a:effectLst/>
                    <a:latin typeface="Fira Code" panose="020B0809050000020004" pitchFamily="49" charset="0"/>
                  </a:rPr>
                  <a:t>if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(</a:t>
                </a:r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$conn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-&gt;</a:t>
                </a:r>
                <a:r>
                  <a:rPr lang="en-US" b="1" dirty="0" err="1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connect_error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) {</a:t>
                </a:r>
              </a:p>
              <a:p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  </a:t>
                </a:r>
                <a:r>
                  <a:rPr lang="en-US" b="1" dirty="0">
                    <a:solidFill>
                      <a:srgbClr val="C678DD"/>
                    </a:solidFill>
                    <a:effectLst/>
                    <a:latin typeface="Fira Code" panose="020B0809050000020004" pitchFamily="49" charset="0"/>
                  </a:rPr>
                  <a:t>die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(</a:t>
                </a:r>
                <a:r>
                  <a:rPr lang="en-US" b="1" dirty="0">
                    <a:solidFill>
                      <a:srgbClr val="98C379"/>
                    </a:solidFill>
                    <a:effectLst/>
                    <a:latin typeface="Fira Code" panose="020B0809050000020004" pitchFamily="49" charset="0"/>
                  </a:rPr>
                  <a:t>"Connection failed: "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. </a:t>
                </a:r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$conn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-&gt;</a:t>
                </a:r>
                <a:r>
                  <a:rPr lang="en-US" b="1" dirty="0" err="1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connect_error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);</a:t>
                </a:r>
              </a:p>
              <a:p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}</a:t>
                </a:r>
              </a:p>
              <a:p>
                <a:r>
                  <a:rPr lang="en-US" b="1" dirty="0">
                    <a:solidFill>
                      <a:srgbClr val="BE5046"/>
                    </a:solidFill>
                    <a:effectLst/>
                    <a:latin typeface="Fira Code" panose="020B0809050000020004" pitchFamily="49" charset="0"/>
                  </a:rPr>
                  <a:t>?&gt;</a:t>
                </a:r>
                <a:endPara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51E5B91-4FC9-7B2C-31AA-5454982F22B3}"/>
                  </a:ext>
                </a:extLst>
              </p:cNvPr>
              <p:cNvSpPr txBox="1"/>
              <p:nvPr/>
            </p:nvSpPr>
            <p:spPr>
              <a:xfrm>
                <a:off x="892680" y="3692635"/>
                <a:ext cx="37763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 err="1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Kết</a:t>
                </a:r>
                <a:r>
                  <a:rPr lang="en-US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dirty="0" err="1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nối</a:t>
                </a:r>
                <a:r>
                  <a:rPr lang="en-US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dirty="0" err="1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với</a:t>
                </a:r>
                <a:r>
                  <a:rPr lang="en-US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MySQL </a:t>
                </a:r>
                <a:r>
                  <a:rPr lang="en-US" dirty="0" err="1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bằng</a:t>
                </a:r>
                <a:r>
                  <a:rPr lang="en-US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PHP.</a:t>
                </a:r>
              </a:p>
            </p:txBody>
          </p:sp>
        </p:grpSp>
        <p:pic>
          <p:nvPicPr>
            <p:cNvPr id="1026" name="Picture 2" descr="Sử dụng mệnh đề WHERE của câu lệnh SELECT trong PHP và MySQL - Học Lập Trình">
              <a:extLst>
                <a:ext uri="{FF2B5EF4-FFF2-40B4-BE49-F238E27FC236}">
                  <a16:creationId xmlns:a16="http://schemas.microsoft.com/office/drawing/2014/main" id="{3510C8CF-6800-C36F-DA45-D0AFA99B50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4678" y="115311"/>
              <a:ext cx="3124200" cy="309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6134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00105 -0.8203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410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5679E-6 L -0.11198 -0.7731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8" y="-3867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5679E-6 L -0.57378 -0.1441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98" y="-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Data Analytics Strategy Toolkit by Slidesgo">
  <a:themeElements>
    <a:clrScheme name="Simple Light">
      <a:dk1>
        <a:srgbClr val="202331"/>
      </a:dk1>
      <a:lt1>
        <a:srgbClr val="F8F4F4"/>
      </a:lt1>
      <a:dk2>
        <a:srgbClr val="1BBBE9"/>
      </a:dk2>
      <a:lt2>
        <a:srgbClr val="2C7EC7"/>
      </a:lt2>
      <a:accent1>
        <a:srgbClr val="0B53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3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1101</Words>
  <Application>Microsoft Office PowerPoint</Application>
  <PresentationFormat>On-screen Show (16:9)</PresentationFormat>
  <Paragraphs>114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Poppins ExtraBold</vt:lpstr>
      <vt:lpstr>Arial</vt:lpstr>
      <vt:lpstr>Open Sans</vt:lpstr>
      <vt:lpstr>iCiel Cadena</vt:lpstr>
      <vt:lpstr>Poppins</vt:lpstr>
      <vt:lpstr>Poppins Black</vt:lpstr>
      <vt:lpstr>Barlow</vt:lpstr>
      <vt:lpstr>Comic Sans MS</vt:lpstr>
      <vt:lpstr>Nunito Light</vt:lpstr>
      <vt:lpstr>Fira Code</vt:lpstr>
      <vt:lpstr>Data Analytics Strategy Toolkit by Slidesgo</vt:lpstr>
      <vt:lpstr>PowerPoint Presentation</vt:lpstr>
      <vt:lpstr>NỘI DUNG</vt:lpstr>
      <vt:lpstr>PowerPoint Presentation</vt:lpstr>
      <vt:lpstr>Lý thuyết nghiên cứu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Phân tích thiết kế hệ thống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Cài đặt thực nghiệm và demo</vt:lpstr>
      <vt:lpstr>Cài đặt thực nghiệm và demo</vt:lpstr>
      <vt:lpstr>CẢM ƠN THẦY CÔ VÀ CÁC BẠN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Tìm Hiểu Về AngularJS Và Thiết Kế  Website Minh Họa</dc:title>
  <dc:creator>ASUS</dc:creator>
  <cp:lastModifiedBy>Trung Nghia</cp:lastModifiedBy>
  <cp:revision>44</cp:revision>
  <dcterms:modified xsi:type="dcterms:W3CDTF">2024-01-16T00:38:19Z</dcterms:modified>
</cp:coreProperties>
</file>